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81" r:id="rId5"/>
    <p:sldId id="274" r:id="rId6"/>
    <p:sldId id="276" r:id="rId7"/>
    <p:sldId id="280" r:id="rId8"/>
    <p:sldId id="284" r:id="rId9"/>
    <p:sldId id="287" r:id="rId10"/>
    <p:sldId id="291" r:id="rId11"/>
    <p:sldId id="296" r:id="rId12"/>
    <p:sldId id="29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06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1D5CCB-94EF-4779-953F-04D14D49EC6A}" type="datetimeFigureOut">
              <a:rPr lang="ru-RU" smtClean="0"/>
              <a:pPr/>
              <a:t>24.12.2012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3B04F6-370E-4979-9E39-1464028412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714620"/>
            <a:ext cx="6786610" cy="2008193"/>
          </a:xfrm>
        </p:spPr>
        <p:txBody>
          <a:bodyPr>
            <a:normAutofit/>
          </a:bodyPr>
          <a:lstStyle/>
          <a:p>
            <a:pPr algn="ctr"/>
            <a:r>
              <a:rPr lang="ru-RU" sz="4400" spc="300" dirty="0" smtClean="0"/>
              <a:t>Труд   лесозаготовителей</a:t>
            </a:r>
            <a:endParaRPr lang="ru-RU" sz="4400" spc="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457200"/>
            <a:ext cx="5991236" cy="838200"/>
          </a:xfrm>
        </p:spPr>
        <p:txBody>
          <a:bodyPr/>
          <a:lstStyle/>
          <a:p>
            <a:r>
              <a:rPr lang="ru-RU" spc="300" dirty="0" smtClean="0"/>
              <a:t>лесопосадки</a:t>
            </a:r>
            <a:endParaRPr lang="ru-RU" spc="300" dirty="0"/>
          </a:p>
        </p:txBody>
      </p:sp>
      <p:pic>
        <p:nvPicPr>
          <p:cNvPr id="7" name="Содержимое 6" descr="Рисунок17.jpg"/>
          <p:cNvPicPr>
            <a:picLocks noGrp="1" noChangeAspect="1"/>
          </p:cNvPicPr>
          <p:nvPr>
            <p:ph idx="1"/>
          </p:nvPr>
        </p:nvPicPr>
        <p:blipFill>
          <a:blip r:embed="rId2"/>
          <a:srcRect l="15278" r="23608"/>
          <a:stretch>
            <a:fillRect/>
          </a:stretch>
        </p:blipFill>
        <p:spPr>
          <a:xfrm>
            <a:off x="500034" y="1500174"/>
            <a:ext cx="3158312" cy="3333774"/>
          </a:xfrm>
        </p:spPr>
      </p:pic>
      <p:pic>
        <p:nvPicPr>
          <p:cNvPr id="8" name="Рисунок 7" descr="Рисунок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7" y="2928934"/>
            <a:ext cx="4572031" cy="342902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3500462" cy="1785950"/>
          </a:xfrm>
        </p:spPr>
        <p:txBody>
          <a:bodyPr/>
          <a:lstStyle/>
          <a:p>
            <a:r>
              <a:rPr lang="ru-RU" dirty="0" smtClean="0"/>
              <a:t>Взрослое  дерево</a:t>
            </a:r>
            <a:endParaRPr lang="ru-RU" dirty="0"/>
          </a:p>
        </p:txBody>
      </p:sp>
      <p:pic>
        <p:nvPicPr>
          <p:cNvPr id="5" name="Содержимое 4" descr="Рисунок19.jpg"/>
          <p:cNvPicPr>
            <a:picLocks noGrp="1" noChangeAspect="1"/>
          </p:cNvPicPr>
          <p:nvPr>
            <p:ph idx="1"/>
          </p:nvPr>
        </p:nvPicPr>
        <p:blipFill>
          <a:blip r:embed="rId2"/>
          <a:srcRect l="38647" r="11884"/>
          <a:stretch>
            <a:fillRect/>
          </a:stretch>
        </p:blipFill>
        <p:spPr>
          <a:xfrm>
            <a:off x="3786182" y="857232"/>
            <a:ext cx="3786214" cy="5279071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3143248"/>
            <a:ext cx="4429156" cy="909638"/>
          </a:xfrm>
        </p:spPr>
        <p:txBody>
          <a:bodyPr/>
          <a:lstStyle/>
          <a:p>
            <a:pPr algn="ctr"/>
            <a:r>
              <a:rPr lang="ru-RU" dirty="0" smtClean="0"/>
              <a:t>конец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4286256"/>
            <a:ext cx="8429684" cy="216059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Автор  презентации   </a:t>
            </a:r>
            <a:r>
              <a:rPr lang="ru-RU" sz="2400" dirty="0" err="1" smtClean="0"/>
              <a:t>Вилачева</a:t>
            </a:r>
            <a:r>
              <a:rPr lang="ru-RU" sz="2400" dirty="0" smtClean="0"/>
              <a:t> М.И.</a:t>
            </a:r>
          </a:p>
          <a:p>
            <a:pPr algn="ctr">
              <a:buNone/>
            </a:pPr>
            <a:r>
              <a:rPr lang="ru-RU" sz="1800" dirty="0" smtClean="0"/>
              <a:t>МОУ  «СШШ» структурное  подразделение  </a:t>
            </a:r>
            <a:r>
              <a:rPr lang="ru-RU" sz="1800" dirty="0" err="1" smtClean="0"/>
              <a:t>д</a:t>
            </a:r>
            <a:r>
              <a:rPr lang="ru-RU" sz="1800" dirty="0" smtClean="0"/>
              <a:t>/с № 27 «Теремок»</a:t>
            </a:r>
          </a:p>
          <a:p>
            <a:pPr algn="ctr">
              <a:buNone/>
            </a:pPr>
            <a:r>
              <a:rPr lang="ru-RU" sz="1800" dirty="0" smtClean="0"/>
              <a:t>2011год.</a:t>
            </a:r>
            <a:endParaRPr lang="ru-RU" sz="2800" dirty="0" smtClean="0"/>
          </a:p>
          <a:p>
            <a:pPr algn="ctr">
              <a:buNone/>
            </a:pPr>
            <a:r>
              <a:rPr lang="ru-RU" sz="1800" dirty="0" smtClean="0"/>
              <a:t>В  презентации использованы  материалы  из  личного  архива  и  интернета.</a:t>
            </a:r>
            <a:endParaRPr lang="ru-RU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794" y="214290"/>
            <a:ext cx="6758006" cy="838200"/>
          </a:xfrm>
        </p:spPr>
        <p:txBody>
          <a:bodyPr/>
          <a:lstStyle/>
          <a:p>
            <a:r>
              <a:rPr lang="ru-RU" spc="300" dirty="0" smtClean="0"/>
              <a:t>Лес,  лесничий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Содержимое 5" descr="Рисунок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142984"/>
            <a:ext cx="4086637" cy="3071834"/>
          </a:xfrm>
        </p:spPr>
      </p:pic>
      <p:pic>
        <p:nvPicPr>
          <p:cNvPr id="7" name="Рисунок 6" descr="Рисунок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3429000"/>
            <a:ext cx="3937272" cy="295295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pc="300" dirty="0" smtClean="0"/>
              <a:t>заготовка</a:t>
            </a:r>
            <a:endParaRPr lang="ru-RU" spc="300" dirty="0"/>
          </a:p>
        </p:txBody>
      </p:sp>
      <p:pic>
        <p:nvPicPr>
          <p:cNvPr id="6" name="Содержимое 5" descr="Рисунок3.jpg"/>
          <p:cNvPicPr>
            <a:picLocks noGrp="1" noChangeAspect="1"/>
          </p:cNvPicPr>
          <p:nvPr>
            <p:ph idx="1"/>
          </p:nvPr>
        </p:nvPicPr>
        <p:blipFill>
          <a:blip r:embed="rId2"/>
          <a:srcRect b="12195"/>
          <a:stretch>
            <a:fillRect/>
          </a:stretch>
        </p:blipFill>
        <p:spPr>
          <a:xfrm>
            <a:off x="928662" y="1428736"/>
            <a:ext cx="3643338" cy="2399271"/>
          </a:xfrm>
        </p:spPr>
      </p:pic>
      <p:pic>
        <p:nvPicPr>
          <p:cNvPr id="7" name="Рисунок 6" descr="Рисунок4.jpg"/>
          <p:cNvPicPr>
            <a:picLocks noChangeAspect="1"/>
          </p:cNvPicPr>
          <p:nvPr/>
        </p:nvPicPr>
        <p:blipFill>
          <a:blip r:embed="rId3"/>
          <a:srcRect l="19056" t="5646"/>
          <a:stretch>
            <a:fillRect/>
          </a:stretch>
        </p:blipFill>
        <p:spPr>
          <a:xfrm>
            <a:off x="5357818" y="857232"/>
            <a:ext cx="3105108" cy="2714644"/>
          </a:xfrm>
          <a:prstGeom prst="rect">
            <a:avLst/>
          </a:prstGeom>
        </p:spPr>
      </p:pic>
      <p:pic>
        <p:nvPicPr>
          <p:cNvPr id="8" name="Рисунок 7" descr="Рисунок5.jpg"/>
          <p:cNvPicPr>
            <a:picLocks noChangeAspect="1"/>
          </p:cNvPicPr>
          <p:nvPr/>
        </p:nvPicPr>
        <p:blipFill>
          <a:blip r:embed="rId4"/>
          <a:srcRect t="8696" b="24638"/>
          <a:stretch>
            <a:fillRect/>
          </a:stretch>
        </p:blipFill>
        <p:spPr>
          <a:xfrm>
            <a:off x="642910" y="4286256"/>
            <a:ext cx="4071966" cy="2035983"/>
          </a:xfrm>
          <a:prstGeom prst="rect">
            <a:avLst/>
          </a:prstGeom>
        </p:spPr>
      </p:pic>
      <p:pic>
        <p:nvPicPr>
          <p:cNvPr id="9" name="Рисунок 8" descr="Рисунок6.jpg"/>
          <p:cNvPicPr>
            <a:picLocks noChangeAspect="1"/>
          </p:cNvPicPr>
          <p:nvPr/>
        </p:nvPicPr>
        <p:blipFill>
          <a:blip r:embed="rId5"/>
          <a:srcRect l="9091"/>
          <a:stretch>
            <a:fillRect/>
          </a:stretch>
        </p:blipFill>
        <p:spPr>
          <a:xfrm>
            <a:off x="5357818" y="3857628"/>
            <a:ext cx="3214710" cy="265213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3438" y="285728"/>
            <a:ext cx="4257644" cy="838200"/>
          </a:xfrm>
        </p:spPr>
        <p:txBody>
          <a:bodyPr/>
          <a:lstStyle/>
          <a:p>
            <a:r>
              <a:rPr lang="ru-RU" spc="300" dirty="0" smtClean="0"/>
              <a:t>вывозка</a:t>
            </a:r>
            <a:endParaRPr lang="ru-RU" spc="300" dirty="0"/>
          </a:p>
        </p:txBody>
      </p:sp>
      <p:pic>
        <p:nvPicPr>
          <p:cNvPr id="7" name="Рисунок 6" descr="Рисунок8.jpg"/>
          <p:cNvPicPr>
            <a:picLocks noChangeAspect="1"/>
          </p:cNvPicPr>
          <p:nvPr/>
        </p:nvPicPr>
        <p:blipFill>
          <a:blip r:embed="rId2"/>
          <a:srcRect t="7408" r="7407" b="28395"/>
          <a:stretch>
            <a:fillRect/>
          </a:stretch>
        </p:blipFill>
        <p:spPr>
          <a:xfrm>
            <a:off x="571472" y="4143380"/>
            <a:ext cx="4429157" cy="2303132"/>
          </a:xfrm>
          <a:prstGeom prst="rect">
            <a:avLst/>
          </a:prstGeom>
        </p:spPr>
      </p:pic>
      <p:pic>
        <p:nvPicPr>
          <p:cNvPr id="8" name="Рисунок 7" descr="Рисунок9.jpg"/>
          <p:cNvPicPr>
            <a:picLocks noChangeAspect="1"/>
          </p:cNvPicPr>
          <p:nvPr/>
        </p:nvPicPr>
        <p:blipFill>
          <a:blip r:embed="rId3"/>
          <a:srcRect t="9189" r="37896"/>
          <a:stretch>
            <a:fillRect/>
          </a:stretch>
        </p:blipFill>
        <p:spPr>
          <a:xfrm>
            <a:off x="5643570" y="3643314"/>
            <a:ext cx="2428892" cy="2743332"/>
          </a:xfrm>
          <a:prstGeom prst="rect">
            <a:avLst/>
          </a:prstGeom>
        </p:spPr>
      </p:pic>
      <p:pic>
        <p:nvPicPr>
          <p:cNvPr id="6" name="Содержимое 5" descr="Рисунок7.jpg"/>
          <p:cNvPicPr>
            <a:picLocks noGrp="1" noChangeAspect="1"/>
          </p:cNvPicPr>
          <p:nvPr>
            <p:ph idx="1"/>
          </p:nvPr>
        </p:nvPicPr>
        <p:blipFill>
          <a:blip r:embed="rId4"/>
          <a:srcRect b="16294"/>
          <a:stretch>
            <a:fillRect/>
          </a:stretch>
        </p:blipFill>
        <p:spPr>
          <a:xfrm>
            <a:off x="4929190" y="1142984"/>
            <a:ext cx="3413760" cy="2143140"/>
          </a:xfrm>
        </p:spPr>
      </p:pic>
      <p:pic>
        <p:nvPicPr>
          <p:cNvPr id="9" name="Рисунок 8" descr="Рисунок20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857232"/>
            <a:ext cx="3626549" cy="300039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9" y="499404"/>
            <a:ext cx="5572164" cy="335822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4329114" cy="838200"/>
          </a:xfrm>
        </p:spPr>
        <p:txBody>
          <a:bodyPr/>
          <a:lstStyle/>
          <a:p>
            <a:r>
              <a:rPr lang="ru-RU" spc="300" dirty="0" smtClean="0"/>
              <a:t>сплотка</a:t>
            </a:r>
            <a:endParaRPr lang="ru-RU" spc="300" dirty="0"/>
          </a:p>
        </p:txBody>
      </p:sp>
      <p:pic>
        <p:nvPicPr>
          <p:cNvPr id="5" name="Рисунок 4" descr="Рисунок21.jpg"/>
          <p:cNvPicPr>
            <a:picLocks noChangeAspect="1"/>
          </p:cNvPicPr>
          <p:nvPr/>
        </p:nvPicPr>
        <p:blipFill>
          <a:blip r:embed="rId3"/>
          <a:srcRect t="38422" b="3944"/>
          <a:stretch>
            <a:fillRect/>
          </a:stretch>
        </p:blipFill>
        <p:spPr>
          <a:xfrm>
            <a:off x="2636230" y="4130916"/>
            <a:ext cx="6222050" cy="244135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4338638" cy="838200"/>
          </a:xfrm>
        </p:spPr>
        <p:txBody>
          <a:bodyPr/>
          <a:lstStyle/>
          <a:p>
            <a:r>
              <a:rPr lang="ru-RU" spc="300" dirty="0" smtClean="0"/>
              <a:t>котельная</a:t>
            </a:r>
            <a:endParaRPr lang="ru-RU" spc="300" dirty="0"/>
          </a:p>
        </p:txBody>
      </p:sp>
      <p:pic>
        <p:nvPicPr>
          <p:cNvPr id="8" name="Содержимое 7" descr="Рисунок11.jpg"/>
          <p:cNvPicPr>
            <a:picLocks noGrp="1" noChangeAspect="1"/>
          </p:cNvPicPr>
          <p:nvPr>
            <p:ph idx="1"/>
          </p:nvPr>
        </p:nvPicPr>
        <p:blipFill>
          <a:blip r:embed="rId2"/>
          <a:srcRect t="19658" b="18560"/>
          <a:stretch>
            <a:fillRect/>
          </a:stretch>
        </p:blipFill>
        <p:spPr>
          <a:xfrm>
            <a:off x="2357422" y="1285860"/>
            <a:ext cx="5286412" cy="2194360"/>
          </a:xfr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85720" y="3500438"/>
            <a:ext cx="5715040" cy="1052514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cap="all" spc="300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Дрова  для населения</a:t>
            </a:r>
            <a:endParaRPr kumimoji="0" lang="ru-RU" sz="3600" b="0" i="0" u="none" strike="noStrike" kern="1200" cap="all" spc="30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Рисунок 8" descr="Рисунок12.jpg"/>
          <p:cNvPicPr>
            <a:picLocks noChangeAspect="1"/>
          </p:cNvPicPr>
          <p:nvPr/>
        </p:nvPicPr>
        <p:blipFill>
          <a:blip r:embed="rId3"/>
          <a:srcRect l="5000" t="30354" r="5000" b="23078"/>
          <a:stretch>
            <a:fillRect/>
          </a:stretch>
        </p:blipFill>
        <p:spPr>
          <a:xfrm>
            <a:off x="3214678" y="4500570"/>
            <a:ext cx="5154526" cy="200026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pc="300" dirty="0" smtClean="0"/>
              <a:t>Сплав  по  реке</a:t>
            </a:r>
            <a:endParaRPr lang="ru-RU" spc="300" dirty="0"/>
          </a:p>
        </p:txBody>
      </p:sp>
      <p:pic>
        <p:nvPicPr>
          <p:cNvPr id="6" name="Содержимое 5" descr="Рисунок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714488"/>
            <a:ext cx="4359286" cy="3104045"/>
          </a:xfrm>
        </p:spPr>
      </p:pic>
      <p:pic>
        <p:nvPicPr>
          <p:cNvPr id="7" name="Рисунок 6" descr="Рисунок1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4214818"/>
            <a:ext cx="3500462" cy="2359687"/>
          </a:xfrm>
          <a:prstGeom prst="rect">
            <a:avLst/>
          </a:prstGeom>
        </p:spPr>
      </p:pic>
      <p:pic>
        <p:nvPicPr>
          <p:cNvPr id="8" name="Рисунок 7" descr="Рисунок22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1571612"/>
            <a:ext cx="3500462" cy="2250297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072362" cy="838200"/>
          </a:xfrm>
        </p:spPr>
        <p:txBody>
          <a:bodyPr/>
          <a:lstStyle/>
          <a:p>
            <a:r>
              <a:rPr lang="ru-RU" spc="300" dirty="0" smtClean="0"/>
              <a:t>лесозавод</a:t>
            </a:r>
            <a:endParaRPr lang="ru-RU" spc="300" dirty="0"/>
          </a:p>
        </p:txBody>
      </p:sp>
      <p:pic>
        <p:nvPicPr>
          <p:cNvPr id="6" name="Содержимое 5" descr="Рисунок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3" y="1357298"/>
            <a:ext cx="6385215" cy="4788911"/>
          </a:xfr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14290"/>
            <a:ext cx="3286148" cy="838200"/>
          </a:xfrm>
        </p:spPr>
        <p:txBody>
          <a:bodyPr/>
          <a:lstStyle/>
          <a:p>
            <a:r>
              <a:rPr lang="ru-RU" spc="600" dirty="0" smtClean="0"/>
              <a:t>выруб</a:t>
            </a:r>
            <a:endParaRPr lang="ru-RU" spc="600" dirty="0"/>
          </a:p>
        </p:txBody>
      </p:sp>
      <p:pic>
        <p:nvPicPr>
          <p:cNvPr id="6" name="Содержимое 5" descr="Рисунок16.jpg"/>
          <p:cNvPicPr>
            <a:picLocks noGrp="1" noChangeAspect="1"/>
          </p:cNvPicPr>
          <p:nvPr>
            <p:ph idx="1"/>
          </p:nvPr>
        </p:nvPicPr>
        <p:blipFill>
          <a:blip r:embed="rId2"/>
          <a:srcRect t="28464"/>
          <a:stretch>
            <a:fillRect/>
          </a:stretch>
        </p:blipFill>
        <p:spPr>
          <a:xfrm>
            <a:off x="4000496" y="3947744"/>
            <a:ext cx="4714908" cy="2529644"/>
          </a:xfrm>
        </p:spPr>
      </p:pic>
      <p:pic>
        <p:nvPicPr>
          <p:cNvPr id="5" name="Рисунок 4" descr="Рисунок2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071546"/>
            <a:ext cx="3786214" cy="283966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170</TotalTime>
  <Words>51</Words>
  <Application>Microsoft Office PowerPoint</Application>
  <PresentationFormat>Экран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Труд   лесозаготовителей</vt:lpstr>
      <vt:lpstr>Лес,  лесничий.</vt:lpstr>
      <vt:lpstr>заготовка</vt:lpstr>
      <vt:lpstr>вывозка</vt:lpstr>
      <vt:lpstr>сплотка</vt:lpstr>
      <vt:lpstr>котельная</vt:lpstr>
      <vt:lpstr>Сплав  по  реке</vt:lpstr>
      <vt:lpstr>лесозавод</vt:lpstr>
      <vt:lpstr>выруб</vt:lpstr>
      <vt:lpstr>лесопосадки</vt:lpstr>
      <vt:lpstr>Взрослое  дерево</vt:lpstr>
      <vt:lpstr>конец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Марина</cp:lastModifiedBy>
  <cp:revision>21</cp:revision>
  <dcterms:created xsi:type="dcterms:W3CDTF">2011-02-10T17:56:00Z</dcterms:created>
  <dcterms:modified xsi:type="dcterms:W3CDTF">2012-12-24T16:51:40Z</dcterms:modified>
</cp:coreProperties>
</file>