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63" r:id="rId4"/>
    <p:sldId id="260" r:id="rId5"/>
    <p:sldId id="264" r:id="rId6"/>
    <p:sldId id="265" r:id="rId7"/>
    <p:sldId id="266" r:id="rId8"/>
    <p:sldId id="261" r:id="rId9"/>
    <p:sldId id="262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ACE0336-1B53-4505-B1F4-1E1AE42673AA}" type="datetimeFigureOut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3D28DA2-8CEF-4A41-A405-FF85410FA9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085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72969-BC2D-42E1-8831-674EA169CA77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BC2C0-710D-453C-8528-175B64A585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C7BB5-C2BF-488C-B30A-E4FC47AC5664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74A67-1FB5-4C63-ABDD-59C42DE56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802EF-D0FF-4C0C-AFB4-DBC14EC88997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EEDEE-D4FB-464B-927B-EA521141CD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DF9DF-C056-40EF-AB43-53063FA63454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9A1F6-B09E-415A-9058-6CDF322BFB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1E757-C746-4473-B9EA-63BF800F6D5A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E9307-686D-4741-AF19-E5F269AD5F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021D2-4D34-4E0C-A23F-9553D2DEFEEF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61D01-E8D1-4D47-81B0-43C86C0263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25F2F-0354-472A-AA9E-C93EB98BAF83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0BE2D-916B-4E47-BB71-D370030AA5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14512-439A-4902-B565-E3E0DB1B229A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DC792-CE7B-49DA-A3CB-D353476839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44410-F8E9-4DA8-9AF5-BD5A830714AD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B2FE7-3242-4A1A-8E76-3A8E22CE37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4A5AE-AC5A-45EF-A1BB-3936F9B68EB4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7AEF5-E098-4C8B-AC14-C819D2A62D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1F2A2-EB7B-44AB-BD4D-98140BDC5700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B1333-5C05-4AFE-A5FD-903F1748FD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9BA487D-35CE-473E-A2CC-F9E018C137CA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E0C9A6-9C1A-4083-95BC-BC0948B25E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70C5FC2-0C81-45A7-AC3B-546A2F8FE4A4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C43E98-6C6B-466A-A01D-EC9BA02BFFE5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348" y="1"/>
            <a:ext cx="5929354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dirty="0" smtClean="0">
                <a:latin typeface="Century" pitchFamily="18" charset="0"/>
              </a:rPr>
              <a:t>Тема урока:</a:t>
            </a:r>
          </a:p>
          <a:p>
            <a:pPr algn="ctr">
              <a:buNone/>
            </a:pPr>
            <a:r>
              <a:rPr lang="ru-RU" sz="3600" b="1" dirty="0" smtClean="0">
                <a:latin typeface="Century" pitchFamily="18" charset="0"/>
              </a:rPr>
              <a:t>Решение задач способом решения уравнения.</a:t>
            </a:r>
            <a:endParaRPr lang="ru-RU" sz="3600" b="1" dirty="0"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FDF9DF-C056-40EF-AB43-53063FA63454}" type="datetime1">
              <a:rPr lang="ru-RU" smtClean="0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69A1F6-B09E-415A-9058-6CDF322BFBAB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*70=630          5400:х=90          х:80=80</a:t>
            </a:r>
          </a:p>
          <a:p>
            <a:pPr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х-40=140           200+х=310         </a:t>
            </a:r>
          </a:p>
          <a:p>
            <a:pPr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*30=300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FDF9DF-C056-40EF-AB43-53063FA63454}" type="datetime1">
              <a:rPr lang="ru-RU" smtClean="0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69A1F6-B09E-415A-9058-6CDF322BFBAB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714480" y="2857496"/>
            <a:ext cx="6000792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Левая круглая скобка 14"/>
          <p:cNvSpPr/>
          <p:nvPr/>
        </p:nvSpPr>
        <p:spPr>
          <a:xfrm rot="5400000" flipV="1">
            <a:off x="4508110" y="-285432"/>
            <a:ext cx="421423" cy="5992901"/>
          </a:xfrm>
          <a:prstGeom prst="leftBracke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Левая круглая скобка 15"/>
          <p:cNvSpPr/>
          <p:nvPr/>
        </p:nvSpPr>
        <p:spPr>
          <a:xfrm rot="16200000">
            <a:off x="3464711" y="1107265"/>
            <a:ext cx="285752" cy="3786214"/>
          </a:xfrm>
          <a:prstGeom prst="leftBracke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Левая круглая скобка 16"/>
          <p:cNvSpPr/>
          <p:nvPr/>
        </p:nvSpPr>
        <p:spPr>
          <a:xfrm rot="16200000">
            <a:off x="6500830" y="1928801"/>
            <a:ext cx="214314" cy="2214580"/>
          </a:xfrm>
          <a:prstGeom prst="leftBracke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4429124" y="200024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34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57554" y="3143248"/>
            <a:ext cx="877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21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00826" y="3143248"/>
            <a:ext cx="415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1285884"/>
          </a:xfrm>
        </p:spPr>
        <p:txBody>
          <a:bodyPr/>
          <a:lstStyle/>
          <a:p>
            <a:endParaRPr lang="ru-RU" b="1" dirty="0">
              <a:latin typeface="Century Schoolbook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FDF9DF-C056-40EF-AB43-53063FA63454}" type="datetime1">
              <a:rPr lang="ru-RU" smtClean="0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69A1F6-B09E-415A-9058-6CDF322BFBAB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sz="4000" b="1" dirty="0" smtClean="0"/>
              <a:t>1) х + 21 = 34</a:t>
            </a:r>
          </a:p>
          <a:p>
            <a:r>
              <a:rPr lang="ru-RU" sz="4000" b="1" dirty="0" smtClean="0"/>
              <a:t>2) 21 – х = 34</a:t>
            </a:r>
          </a:p>
          <a:p>
            <a:r>
              <a:rPr lang="ru-RU" sz="4000" b="1" dirty="0" smtClean="0"/>
              <a:t>3) х – 21 = 34</a:t>
            </a:r>
          </a:p>
          <a:p>
            <a:r>
              <a:rPr lang="ru-RU" sz="4000" b="1" dirty="0" smtClean="0"/>
              <a:t>4) 34 – х = 21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В нашей школе 777 учащихся, в</a:t>
            </a:r>
          </a:p>
          <a:p>
            <a:pPr algn="just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старшем звене учатся 70  учащихся, в</a:t>
            </a:r>
          </a:p>
          <a:p>
            <a:pPr algn="just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среднем звене 339 учащихся. Сколько</a:t>
            </a:r>
          </a:p>
          <a:p>
            <a:pPr algn="just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учащихся в начальных классах?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FDF9DF-C056-40EF-AB43-53063FA63454}" type="datetime1">
              <a:rPr lang="ru-RU" smtClean="0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69A1F6-B09E-415A-9058-6CDF322BFBAB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В июне в нашем школьном лагере</a:t>
            </a:r>
          </a:p>
          <a:p>
            <a:pPr algn="just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отдыхало 70 ребят. Из них 33девочки,</a:t>
            </a:r>
          </a:p>
          <a:p>
            <a:pPr algn="just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остальные – мальчики. Сколько</a:t>
            </a:r>
          </a:p>
          <a:p>
            <a:pPr algn="just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отдыхало мальчиков?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FDF9DF-C056-40EF-AB43-53063FA63454}" type="datetime1">
              <a:rPr lang="ru-RU" smtClean="0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69A1F6-B09E-415A-9058-6CDF322BFBA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В нашем классе 14 учащихся</a:t>
            </a:r>
          </a:p>
          <a:p>
            <a:pPr algn="just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занимаются в спортивных секциях из</a:t>
            </a:r>
          </a:p>
          <a:p>
            <a:pPr algn="just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них 6  мальчиков, а остальные девочки.</a:t>
            </a:r>
          </a:p>
          <a:p>
            <a:pPr algn="just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Сколько девочек занимаются</a:t>
            </a:r>
          </a:p>
          <a:p>
            <a:pPr algn="just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спортом?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FDF9DF-C056-40EF-AB43-53063FA63454}" type="datetime1">
              <a:rPr lang="ru-RU" smtClean="0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69A1F6-B09E-415A-9058-6CDF322BFBA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b="1" u="sng" dirty="0" smtClean="0">
                <a:latin typeface="Century Schoolbook" pitchFamily="18" charset="0"/>
              </a:rPr>
              <a:t>Домашнее задание:</a:t>
            </a:r>
          </a:p>
          <a:p>
            <a:pPr algn="ctr">
              <a:buNone/>
            </a:pPr>
            <a:endParaRPr lang="ru-RU" sz="4400" dirty="0" smtClean="0"/>
          </a:p>
          <a:p>
            <a:pPr algn="ctr">
              <a:buNone/>
            </a:pPr>
            <a:r>
              <a:rPr lang="ru-RU" sz="4400" dirty="0" smtClean="0"/>
              <a:t> </a:t>
            </a:r>
            <a:r>
              <a:rPr lang="ru-RU" sz="4400" b="1" dirty="0" smtClean="0">
                <a:latin typeface="Century Schoolbook" pitchFamily="18" charset="0"/>
              </a:rPr>
              <a:t>№ 581; ТПО  № 75, 76</a:t>
            </a:r>
          </a:p>
          <a:p>
            <a:pPr algn="ctr">
              <a:buNone/>
            </a:pPr>
            <a:endParaRPr lang="ru-RU" sz="4400" b="1" dirty="0">
              <a:latin typeface="Century Schoolbook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FDF9DF-C056-40EF-AB43-53063FA63454}" type="datetime1">
              <a:rPr lang="ru-RU" smtClean="0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69A1F6-B09E-415A-9058-6CDF322BFBAB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686800" cy="4840303"/>
          </a:xfrm>
        </p:spPr>
        <p:txBody>
          <a:bodyPr/>
          <a:lstStyle/>
          <a:p>
            <a:pPr>
              <a:buNone/>
            </a:pPr>
            <a:r>
              <a:rPr lang="ru-RU" sz="2800" i="1" dirty="0" smtClean="0"/>
              <a:t>«</a:t>
            </a:r>
            <a:r>
              <a:rPr lang="ru-RU" b="1" i="1" dirty="0" smtClean="0">
                <a:latin typeface="Century Schoolbook" pitchFamily="18" charset="0"/>
              </a:rPr>
              <a:t>Сегодня на уроке …» </a:t>
            </a:r>
            <a:endParaRPr lang="ru-RU" b="1" dirty="0" smtClean="0">
              <a:latin typeface="Century Schoolbook" pitchFamily="18" charset="0"/>
            </a:endParaRPr>
          </a:p>
          <a:p>
            <a:pPr lvl="0"/>
            <a:r>
              <a:rPr lang="ru-RU" b="1" dirty="0" smtClean="0">
                <a:latin typeface="Century Schoolbook" pitchFamily="18" charset="0"/>
              </a:rPr>
              <a:t>было интересно…                             </a:t>
            </a:r>
          </a:p>
          <a:p>
            <a:pPr lvl="0"/>
            <a:r>
              <a:rPr lang="ru-RU" b="1" dirty="0" smtClean="0">
                <a:latin typeface="Century Schoolbook" pitchFamily="18" charset="0"/>
              </a:rPr>
              <a:t>было трудно…</a:t>
            </a:r>
          </a:p>
          <a:p>
            <a:pPr lvl="0"/>
            <a:r>
              <a:rPr lang="ru-RU" b="1" dirty="0" smtClean="0">
                <a:latin typeface="Century Schoolbook" pitchFamily="18" charset="0"/>
              </a:rPr>
              <a:t>я понял(а), что…                                     </a:t>
            </a:r>
          </a:p>
          <a:p>
            <a:pPr lvl="0"/>
            <a:r>
              <a:rPr lang="ru-RU" b="1" dirty="0" smtClean="0">
                <a:latin typeface="Century Schoolbook" pitchFamily="18" charset="0"/>
              </a:rPr>
              <a:t>мне захотелось…                               </a:t>
            </a:r>
          </a:p>
          <a:p>
            <a:pPr lvl="0"/>
            <a:r>
              <a:rPr lang="ru-RU" b="1" dirty="0" smtClean="0">
                <a:latin typeface="Century Schoolbook" pitchFamily="18" charset="0"/>
              </a:rPr>
              <a:t>я научился(</a:t>
            </a:r>
            <a:r>
              <a:rPr lang="ru-RU" b="1" dirty="0" err="1" smtClean="0">
                <a:latin typeface="Century Schoolbook" pitchFamily="18" charset="0"/>
              </a:rPr>
              <a:t>лась</a:t>
            </a:r>
            <a:r>
              <a:rPr lang="ru-RU" b="1" dirty="0" smtClean="0">
                <a:latin typeface="Century Schoolbook" pitchFamily="18" charset="0"/>
              </a:rPr>
              <a:t>)…</a:t>
            </a:r>
          </a:p>
          <a:p>
            <a:r>
              <a:rPr lang="ru-RU" b="1" dirty="0" smtClean="0">
                <a:latin typeface="Century Schoolbook" pitchFamily="18" charset="0"/>
              </a:rPr>
              <a:t>я смог(</a:t>
            </a:r>
            <a:r>
              <a:rPr lang="ru-RU" b="1" dirty="0" err="1" smtClean="0">
                <a:latin typeface="Century Schoolbook" pitchFamily="18" charset="0"/>
              </a:rPr>
              <a:t>ла</a:t>
            </a:r>
            <a:r>
              <a:rPr lang="ru-RU" b="1" dirty="0" smtClean="0">
                <a:latin typeface="Century Schoolbook" pitchFamily="18" charset="0"/>
              </a:rPr>
              <a:t>)…</a:t>
            </a:r>
            <a:endParaRPr lang="ru-RU" b="1" dirty="0">
              <a:latin typeface="Century Schoolbook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FDF9DF-C056-40EF-AB43-53063FA63454}" type="datetime1">
              <a:rPr lang="ru-RU" smtClean="0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69A1F6-B09E-415A-9058-6CDF322BFBAB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нач.школа 17. 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нач.школа 17. математика</Template>
  <TotalTime>61</TotalTime>
  <Words>154</Words>
  <Application>Microsoft Office PowerPoint</Application>
  <PresentationFormat>Экран (4:3)</PresentationFormat>
  <Paragraphs>73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нач.школа 17. математика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dc:description>http://aida.ucoz.ru</dc:description>
  <cp:lastModifiedBy>User</cp:lastModifiedBy>
  <cp:revision>10</cp:revision>
  <dcterms:created xsi:type="dcterms:W3CDTF">2011-03-23T12:24:45Z</dcterms:created>
  <dcterms:modified xsi:type="dcterms:W3CDTF">2015-04-19T13:41:50Z</dcterms:modified>
</cp:coreProperties>
</file>