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6" r:id="rId9"/>
    <p:sldId id="269" r:id="rId10"/>
    <p:sldId id="270" r:id="rId11"/>
    <p:sldId id="271" r:id="rId12"/>
    <p:sldId id="272" r:id="rId13"/>
    <p:sldId id="273" r:id="rId14"/>
    <p:sldId id="274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10.xml"/><Relationship Id="rId1" Type="http://schemas.openxmlformats.org/officeDocument/2006/relationships/slide" Target="../slides/slide14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B50179-C08F-4AAF-9A6D-ECED26427B06}" type="doc">
      <dgm:prSet loTypeId="urn:microsoft.com/office/officeart/2005/8/layout/pyramid1" loCatId="pyramid" qsTypeId="urn:microsoft.com/office/officeart/2005/8/quickstyle/simple1" qsCatId="simple" csTypeId="urn:microsoft.com/office/officeart/2005/8/colors/accent6_5" csCatId="accent6" phldr="1"/>
      <dgm:spPr/>
    </dgm:pt>
    <dgm:pt modelId="{E432BECB-9DF3-4969-BB62-7383B066444A}">
      <dgm:prSet phldrT="[Текст]" custT="1"/>
      <dgm:spPr/>
      <dgm:t>
        <a:bodyPr/>
        <a:lstStyle/>
        <a:p>
          <a:r>
            <a:rPr lang="ru-RU" sz="4000" b="1" dirty="0" smtClean="0">
              <a:latin typeface="Comic Sans MS" pitchFamily="66" charset="0"/>
            </a:rPr>
            <a:t>ФОНЕТИКА</a:t>
          </a:r>
          <a:endParaRPr lang="ru-RU" sz="4000" b="1" dirty="0">
            <a:latin typeface="Comic Sans MS" pitchFamily="66" charset="0"/>
          </a:endParaRPr>
        </a:p>
      </dgm:t>
    </dgm:pt>
    <dgm:pt modelId="{02391402-A21C-4604-8977-992FC11EE3A5}" type="parTrans" cxnId="{8A89AADE-2C80-4C88-9612-6482A50DF830}">
      <dgm:prSet/>
      <dgm:spPr/>
      <dgm:t>
        <a:bodyPr/>
        <a:lstStyle/>
        <a:p>
          <a:endParaRPr lang="ru-RU"/>
        </a:p>
      </dgm:t>
    </dgm:pt>
    <dgm:pt modelId="{0CCD2E46-2962-4FAF-B6A7-4DD88A9CDB44}" type="sibTrans" cxnId="{8A89AADE-2C80-4C88-9612-6482A50DF830}">
      <dgm:prSet/>
      <dgm:spPr/>
      <dgm:t>
        <a:bodyPr/>
        <a:lstStyle/>
        <a:p>
          <a:endParaRPr lang="ru-RU"/>
        </a:p>
      </dgm:t>
    </dgm:pt>
    <dgm:pt modelId="{124FA678-0023-4341-9F01-71045542949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4 ступень</a:t>
          </a:r>
          <a:endParaRPr lang="ru-RU" dirty="0"/>
        </a:p>
      </dgm:t>
    </dgm:pt>
    <dgm:pt modelId="{53A0FF5F-547C-4CE8-9832-8DF33A1ABF06}" type="parTrans" cxnId="{52175093-EC62-4652-87E3-D4F5803E86FF}">
      <dgm:prSet/>
      <dgm:spPr/>
      <dgm:t>
        <a:bodyPr/>
        <a:lstStyle/>
        <a:p>
          <a:endParaRPr lang="ru-RU"/>
        </a:p>
      </dgm:t>
    </dgm:pt>
    <dgm:pt modelId="{7F694727-AD5D-4DBA-9CE2-E4C22269E92D}" type="sibTrans" cxnId="{52175093-EC62-4652-87E3-D4F5803E86FF}">
      <dgm:prSet/>
      <dgm:spPr/>
      <dgm:t>
        <a:bodyPr/>
        <a:lstStyle/>
        <a:p>
          <a:endParaRPr lang="ru-RU"/>
        </a:p>
      </dgm:t>
    </dgm:pt>
    <dgm:pt modelId="{5945209E-9264-46EC-AAF0-6840A9FEE3E8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1 ступень</a:t>
          </a:r>
          <a:endParaRPr lang="ru-RU" dirty="0"/>
        </a:p>
      </dgm:t>
    </dgm:pt>
    <dgm:pt modelId="{30F26646-81E4-4806-BC78-5581FBC54B58}" type="parTrans" cxnId="{79267DE7-841A-4AEA-A90F-59DEEF94F7DC}">
      <dgm:prSet/>
      <dgm:spPr/>
      <dgm:t>
        <a:bodyPr/>
        <a:lstStyle/>
        <a:p>
          <a:endParaRPr lang="ru-RU"/>
        </a:p>
      </dgm:t>
    </dgm:pt>
    <dgm:pt modelId="{750BAE32-7A92-4C8B-B7DC-4B02EFA4DAF6}" type="sibTrans" cxnId="{79267DE7-841A-4AEA-A90F-59DEEF94F7DC}">
      <dgm:prSet/>
      <dgm:spPr/>
      <dgm:t>
        <a:bodyPr/>
        <a:lstStyle/>
        <a:p>
          <a:endParaRPr lang="ru-RU"/>
        </a:p>
      </dgm:t>
    </dgm:pt>
    <dgm:pt modelId="{CC378F60-E060-4F6D-8134-A69526710E8A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2 ступень</a:t>
          </a:r>
          <a:endParaRPr lang="ru-RU" dirty="0"/>
        </a:p>
      </dgm:t>
    </dgm:pt>
    <dgm:pt modelId="{82EBA89E-FECC-4F9D-9EBD-19388916E412}" type="parTrans" cxnId="{C5A22B91-87C6-41A6-B636-3C6081AD3A6B}">
      <dgm:prSet/>
      <dgm:spPr/>
      <dgm:t>
        <a:bodyPr/>
        <a:lstStyle/>
        <a:p>
          <a:endParaRPr lang="ru-RU"/>
        </a:p>
      </dgm:t>
    </dgm:pt>
    <dgm:pt modelId="{6A68C122-C091-49F6-A1EC-25E6C552F7BD}" type="sibTrans" cxnId="{C5A22B91-87C6-41A6-B636-3C6081AD3A6B}">
      <dgm:prSet/>
      <dgm:spPr/>
      <dgm:t>
        <a:bodyPr/>
        <a:lstStyle/>
        <a:p>
          <a:endParaRPr lang="ru-RU"/>
        </a:p>
      </dgm:t>
    </dgm:pt>
    <dgm:pt modelId="{1D7AFD47-FC71-4158-AF49-EFB887FA5AE1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3 ступень </a:t>
          </a:r>
          <a:endParaRPr lang="ru-RU" dirty="0"/>
        </a:p>
      </dgm:t>
    </dgm:pt>
    <dgm:pt modelId="{14AABC63-E362-4B7C-9D7F-D28E278DBC3A}" type="parTrans" cxnId="{DBFD46C5-4702-4704-9220-98BDF49E17D4}">
      <dgm:prSet/>
      <dgm:spPr/>
      <dgm:t>
        <a:bodyPr/>
        <a:lstStyle/>
        <a:p>
          <a:endParaRPr lang="ru-RU"/>
        </a:p>
      </dgm:t>
    </dgm:pt>
    <dgm:pt modelId="{3D44DDC3-F4E2-48FA-9367-AA34350B051E}" type="sibTrans" cxnId="{DBFD46C5-4702-4704-9220-98BDF49E17D4}">
      <dgm:prSet/>
      <dgm:spPr/>
      <dgm:t>
        <a:bodyPr/>
        <a:lstStyle/>
        <a:p>
          <a:endParaRPr lang="ru-RU"/>
        </a:p>
      </dgm:t>
    </dgm:pt>
    <dgm:pt modelId="{8A1CF5B7-F68C-43A1-B3A2-8DCBC3E6BAF6}" type="pres">
      <dgm:prSet presAssocID="{8CB50179-C08F-4AAF-9A6D-ECED26427B06}" presName="Name0" presStyleCnt="0">
        <dgm:presLayoutVars>
          <dgm:dir/>
          <dgm:animLvl val="lvl"/>
          <dgm:resizeHandles val="exact"/>
        </dgm:presLayoutVars>
      </dgm:prSet>
      <dgm:spPr/>
    </dgm:pt>
    <dgm:pt modelId="{0D2C078E-2CCF-4314-89F9-D7AB82B1252D}" type="pres">
      <dgm:prSet presAssocID="{E432BECB-9DF3-4969-BB62-7383B066444A}" presName="Name8" presStyleCnt="0"/>
      <dgm:spPr/>
    </dgm:pt>
    <dgm:pt modelId="{2EA1FC63-6A48-4029-A6CA-78A5F5BB1AB4}" type="pres">
      <dgm:prSet presAssocID="{E432BECB-9DF3-4969-BB62-7383B066444A}" presName="level" presStyleLbl="node1" presStyleIdx="0" presStyleCnt="5" custScaleX="301727" custLinFactNeighborX="2" custLinFactNeighborY="16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07B8FF-A896-452A-8614-9CC3EDDBE52A}" type="pres">
      <dgm:prSet presAssocID="{E432BECB-9DF3-4969-BB62-7383B066444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D68677-35D0-46C8-B68D-42BA5BE4C5E0}" type="pres">
      <dgm:prSet presAssocID="{124FA678-0023-4341-9F01-710455429493}" presName="Name8" presStyleCnt="0"/>
      <dgm:spPr/>
    </dgm:pt>
    <dgm:pt modelId="{EF3B9B24-2C95-405A-BCC6-257237E45B08}" type="pres">
      <dgm:prSet presAssocID="{124FA678-0023-4341-9F01-710455429493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FE3CF3-6190-4103-B197-22670196BEC7}" type="pres">
      <dgm:prSet presAssocID="{124FA678-0023-4341-9F01-7104554294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B3F86-3A8E-4B2C-856E-285104917061}" type="pres">
      <dgm:prSet presAssocID="{1D7AFD47-FC71-4158-AF49-EFB887FA5AE1}" presName="Name8" presStyleCnt="0"/>
      <dgm:spPr/>
    </dgm:pt>
    <dgm:pt modelId="{D05324B3-47A1-43A5-8787-0342C9754DFA}" type="pres">
      <dgm:prSet presAssocID="{1D7AFD47-FC71-4158-AF49-EFB887FA5AE1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6155F-00BE-4C2D-A262-4FE27E266D18}" type="pres">
      <dgm:prSet presAssocID="{1D7AFD47-FC71-4158-AF49-EFB887FA5A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C8776-0E80-490A-BCA8-D4D8D508371A}" type="pres">
      <dgm:prSet presAssocID="{CC378F60-E060-4F6D-8134-A69526710E8A}" presName="Name8" presStyleCnt="0"/>
      <dgm:spPr/>
    </dgm:pt>
    <dgm:pt modelId="{FB11ACAB-F2D6-434D-8CCC-CA86772897ED}" type="pres">
      <dgm:prSet presAssocID="{CC378F60-E060-4F6D-8134-A69526710E8A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327C6-E432-41C5-8033-8D8D5875EB25}" type="pres">
      <dgm:prSet presAssocID="{CC378F60-E060-4F6D-8134-A69526710E8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7A7A7-56E3-411B-927B-AA157394F8F9}" type="pres">
      <dgm:prSet presAssocID="{5945209E-9264-46EC-AAF0-6840A9FEE3E8}" presName="Name8" presStyleCnt="0"/>
      <dgm:spPr/>
    </dgm:pt>
    <dgm:pt modelId="{A99E10C9-935C-495B-8EF2-49680BDC07EB}" type="pres">
      <dgm:prSet presAssocID="{5945209E-9264-46EC-AAF0-6840A9FEE3E8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A698A-AF9A-4681-BE79-CDE4B41619DE}" type="pres">
      <dgm:prSet presAssocID="{5945209E-9264-46EC-AAF0-6840A9FEE3E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267DE7-841A-4AEA-A90F-59DEEF94F7DC}" srcId="{8CB50179-C08F-4AAF-9A6D-ECED26427B06}" destId="{5945209E-9264-46EC-AAF0-6840A9FEE3E8}" srcOrd="4" destOrd="0" parTransId="{30F26646-81E4-4806-BC78-5581FBC54B58}" sibTransId="{750BAE32-7A92-4C8B-B7DC-4B02EFA4DAF6}"/>
    <dgm:cxn modelId="{C5A22B91-87C6-41A6-B636-3C6081AD3A6B}" srcId="{8CB50179-C08F-4AAF-9A6D-ECED26427B06}" destId="{CC378F60-E060-4F6D-8134-A69526710E8A}" srcOrd="3" destOrd="0" parTransId="{82EBA89E-FECC-4F9D-9EBD-19388916E412}" sibTransId="{6A68C122-C091-49F6-A1EC-25E6C552F7BD}"/>
    <dgm:cxn modelId="{3499BA31-DC7F-49CA-8739-3C42A4D61A3F}" type="presOf" srcId="{124FA678-0023-4341-9F01-710455429493}" destId="{EF3B9B24-2C95-405A-BCC6-257237E45B08}" srcOrd="0" destOrd="0" presId="urn:microsoft.com/office/officeart/2005/8/layout/pyramid1"/>
    <dgm:cxn modelId="{52175093-EC62-4652-87E3-D4F5803E86FF}" srcId="{8CB50179-C08F-4AAF-9A6D-ECED26427B06}" destId="{124FA678-0023-4341-9F01-710455429493}" srcOrd="1" destOrd="0" parTransId="{53A0FF5F-547C-4CE8-9832-8DF33A1ABF06}" sibTransId="{7F694727-AD5D-4DBA-9CE2-E4C22269E92D}"/>
    <dgm:cxn modelId="{B6F93BBA-3E6A-4B5A-964F-B8480A9EB92C}" type="presOf" srcId="{CC378F60-E060-4F6D-8134-A69526710E8A}" destId="{E93327C6-E432-41C5-8033-8D8D5875EB25}" srcOrd="1" destOrd="0" presId="urn:microsoft.com/office/officeart/2005/8/layout/pyramid1"/>
    <dgm:cxn modelId="{5799BBE5-8210-4E3E-A705-0C7657434A50}" type="presOf" srcId="{E432BECB-9DF3-4969-BB62-7383B066444A}" destId="{2EA1FC63-6A48-4029-A6CA-78A5F5BB1AB4}" srcOrd="0" destOrd="0" presId="urn:microsoft.com/office/officeart/2005/8/layout/pyramid1"/>
    <dgm:cxn modelId="{DBFD46C5-4702-4704-9220-98BDF49E17D4}" srcId="{8CB50179-C08F-4AAF-9A6D-ECED26427B06}" destId="{1D7AFD47-FC71-4158-AF49-EFB887FA5AE1}" srcOrd="2" destOrd="0" parTransId="{14AABC63-E362-4B7C-9D7F-D28E278DBC3A}" sibTransId="{3D44DDC3-F4E2-48FA-9367-AA34350B051E}"/>
    <dgm:cxn modelId="{430E41DD-F900-4D79-BC6B-93FA010062B1}" type="presOf" srcId="{1D7AFD47-FC71-4158-AF49-EFB887FA5AE1}" destId="{62B6155F-00BE-4C2D-A262-4FE27E266D18}" srcOrd="1" destOrd="0" presId="urn:microsoft.com/office/officeart/2005/8/layout/pyramid1"/>
    <dgm:cxn modelId="{1F2CB221-5446-40C5-9FC8-4173BBD96830}" type="presOf" srcId="{8CB50179-C08F-4AAF-9A6D-ECED26427B06}" destId="{8A1CF5B7-F68C-43A1-B3A2-8DCBC3E6BAF6}" srcOrd="0" destOrd="0" presId="urn:microsoft.com/office/officeart/2005/8/layout/pyramid1"/>
    <dgm:cxn modelId="{13FCABC8-CFB2-4422-8A3F-C9B8E375B6CD}" type="presOf" srcId="{E432BECB-9DF3-4969-BB62-7383B066444A}" destId="{EF07B8FF-A896-452A-8614-9CC3EDDBE52A}" srcOrd="1" destOrd="0" presId="urn:microsoft.com/office/officeart/2005/8/layout/pyramid1"/>
    <dgm:cxn modelId="{AE7DF8B3-686E-42C7-B4E6-90B8AE77511B}" type="presOf" srcId="{CC378F60-E060-4F6D-8134-A69526710E8A}" destId="{FB11ACAB-F2D6-434D-8CCC-CA86772897ED}" srcOrd="0" destOrd="0" presId="urn:microsoft.com/office/officeart/2005/8/layout/pyramid1"/>
    <dgm:cxn modelId="{A2DA0780-6AA1-47BB-888A-8E452B23B608}" type="presOf" srcId="{5945209E-9264-46EC-AAF0-6840A9FEE3E8}" destId="{A99E10C9-935C-495B-8EF2-49680BDC07EB}" srcOrd="0" destOrd="0" presId="urn:microsoft.com/office/officeart/2005/8/layout/pyramid1"/>
    <dgm:cxn modelId="{F171DDD6-37C7-4BB5-B55E-20684290C316}" type="presOf" srcId="{124FA678-0023-4341-9F01-710455429493}" destId="{7CFE3CF3-6190-4103-B197-22670196BEC7}" srcOrd="1" destOrd="0" presId="urn:microsoft.com/office/officeart/2005/8/layout/pyramid1"/>
    <dgm:cxn modelId="{DAC81122-204B-4F9A-A7AF-869726787557}" type="presOf" srcId="{1D7AFD47-FC71-4158-AF49-EFB887FA5AE1}" destId="{D05324B3-47A1-43A5-8787-0342C9754DFA}" srcOrd="0" destOrd="0" presId="urn:microsoft.com/office/officeart/2005/8/layout/pyramid1"/>
    <dgm:cxn modelId="{8A89AADE-2C80-4C88-9612-6482A50DF830}" srcId="{8CB50179-C08F-4AAF-9A6D-ECED26427B06}" destId="{E432BECB-9DF3-4969-BB62-7383B066444A}" srcOrd="0" destOrd="0" parTransId="{02391402-A21C-4604-8977-992FC11EE3A5}" sibTransId="{0CCD2E46-2962-4FAF-B6A7-4DD88A9CDB44}"/>
    <dgm:cxn modelId="{AFD279F5-BD86-4B54-9CBF-534AD49BBFC6}" type="presOf" srcId="{5945209E-9264-46EC-AAF0-6840A9FEE3E8}" destId="{8F2A698A-AF9A-4681-BE79-CDE4B41619DE}" srcOrd="1" destOrd="0" presId="urn:microsoft.com/office/officeart/2005/8/layout/pyramid1"/>
    <dgm:cxn modelId="{417E243F-0D65-42A9-96C1-75A6C6E64977}" type="presParOf" srcId="{8A1CF5B7-F68C-43A1-B3A2-8DCBC3E6BAF6}" destId="{0D2C078E-2CCF-4314-89F9-D7AB82B1252D}" srcOrd="0" destOrd="0" presId="urn:microsoft.com/office/officeart/2005/8/layout/pyramid1"/>
    <dgm:cxn modelId="{3F46B3A1-A8DE-4D24-B553-375642FFFF77}" type="presParOf" srcId="{0D2C078E-2CCF-4314-89F9-D7AB82B1252D}" destId="{2EA1FC63-6A48-4029-A6CA-78A5F5BB1AB4}" srcOrd="0" destOrd="0" presId="urn:microsoft.com/office/officeart/2005/8/layout/pyramid1"/>
    <dgm:cxn modelId="{0162829B-C394-4D4D-8AE3-FE2DCDB1783C}" type="presParOf" srcId="{0D2C078E-2CCF-4314-89F9-D7AB82B1252D}" destId="{EF07B8FF-A896-452A-8614-9CC3EDDBE52A}" srcOrd="1" destOrd="0" presId="urn:microsoft.com/office/officeart/2005/8/layout/pyramid1"/>
    <dgm:cxn modelId="{9C411995-51E3-4FE6-9101-C9710C42CC92}" type="presParOf" srcId="{8A1CF5B7-F68C-43A1-B3A2-8DCBC3E6BAF6}" destId="{44D68677-35D0-46C8-B68D-42BA5BE4C5E0}" srcOrd="1" destOrd="0" presId="urn:microsoft.com/office/officeart/2005/8/layout/pyramid1"/>
    <dgm:cxn modelId="{CB98A9AC-6A07-4545-87E2-FEFE01F2E634}" type="presParOf" srcId="{44D68677-35D0-46C8-B68D-42BA5BE4C5E0}" destId="{EF3B9B24-2C95-405A-BCC6-257237E45B08}" srcOrd="0" destOrd="0" presId="urn:microsoft.com/office/officeart/2005/8/layout/pyramid1"/>
    <dgm:cxn modelId="{87CDC04B-E662-43AC-AF2D-6429CE125A8B}" type="presParOf" srcId="{44D68677-35D0-46C8-B68D-42BA5BE4C5E0}" destId="{7CFE3CF3-6190-4103-B197-22670196BEC7}" srcOrd="1" destOrd="0" presId="urn:microsoft.com/office/officeart/2005/8/layout/pyramid1"/>
    <dgm:cxn modelId="{0888C9A9-887C-4621-9D6F-452A27D117E1}" type="presParOf" srcId="{8A1CF5B7-F68C-43A1-B3A2-8DCBC3E6BAF6}" destId="{2C3B3F86-3A8E-4B2C-856E-285104917061}" srcOrd="2" destOrd="0" presId="urn:microsoft.com/office/officeart/2005/8/layout/pyramid1"/>
    <dgm:cxn modelId="{732B7AC2-A838-4382-85CE-0FF07988BB7F}" type="presParOf" srcId="{2C3B3F86-3A8E-4B2C-856E-285104917061}" destId="{D05324B3-47A1-43A5-8787-0342C9754DFA}" srcOrd="0" destOrd="0" presId="urn:microsoft.com/office/officeart/2005/8/layout/pyramid1"/>
    <dgm:cxn modelId="{94310F01-8274-4CEC-AEEF-FE2BABB4FC8C}" type="presParOf" srcId="{2C3B3F86-3A8E-4B2C-856E-285104917061}" destId="{62B6155F-00BE-4C2D-A262-4FE27E266D18}" srcOrd="1" destOrd="0" presId="urn:microsoft.com/office/officeart/2005/8/layout/pyramid1"/>
    <dgm:cxn modelId="{98736662-9F87-4C1D-80AA-5EFE17B4A457}" type="presParOf" srcId="{8A1CF5B7-F68C-43A1-B3A2-8DCBC3E6BAF6}" destId="{A75C8776-0E80-490A-BCA8-D4D8D508371A}" srcOrd="3" destOrd="0" presId="urn:microsoft.com/office/officeart/2005/8/layout/pyramid1"/>
    <dgm:cxn modelId="{7374570B-1F55-472E-A2F0-D7AC8FEA0899}" type="presParOf" srcId="{A75C8776-0E80-490A-BCA8-D4D8D508371A}" destId="{FB11ACAB-F2D6-434D-8CCC-CA86772897ED}" srcOrd="0" destOrd="0" presId="urn:microsoft.com/office/officeart/2005/8/layout/pyramid1"/>
    <dgm:cxn modelId="{7FD29EA6-AD13-4BBE-A998-A83A03AACAA3}" type="presParOf" srcId="{A75C8776-0E80-490A-BCA8-D4D8D508371A}" destId="{E93327C6-E432-41C5-8033-8D8D5875EB25}" srcOrd="1" destOrd="0" presId="urn:microsoft.com/office/officeart/2005/8/layout/pyramid1"/>
    <dgm:cxn modelId="{2CA766B9-BBBF-456C-B32A-1D4F99B45492}" type="presParOf" srcId="{8A1CF5B7-F68C-43A1-B3A2-8DCBC3E6BAF6}" destId="{D897A7A7-56E3-411B-927B-AA157394F8F9}" srcOrd="4" destOrd="0" presId="urn:microsoft.com/office/officeart/2005/8/layout/pyramid1"/>
    <dgm:cxn modelId="{6F969B41-A15A-4393-817C-5ABBEDE871E7}" type="presParOf" srcId="{D897A7A7-56E3-411B-927B-AA157394F8F9}" destId="{A99E10C9-935C-495B-8EF2-49680BDC07EB}" srcOrd="0" destOrd="0" presId="urn:microsoft.com/office/officeart/2005/8/layout/pyramid1"/>
    <dgm:cxn modelId="{B8AE45FD-899A-432B-869A-E87A31804F5A}" type="presParOf" srcId="{D897A7A7-56E3-411B-927B-AA157394F8F9}" destId="{8F2A698A-AF9A-4681-BE79-CDE4B41619DE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D38CDD-66E0-4577-83D1-660C90A87350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4F12CE-EA50-41CF-B08D-8927396A0356}">
      <dgm:prSet phldrT="[Текст]"/>
      <dgm:spPr/>
      <dgm:t>
        <a:bodyPr/>
        <a:lstStyle/>
        <a:p>
          <a:r>
            <a:rPr lang="ru-RU" dirty="0" smtClean="0"/>
            <a:t>Гласные Звуки</a:t>
          </a:r>
        </a:p>
        <a:p>
          <a:r>
            <a:rPr lang="ru-RU" dirty="0" smtClean="0"/>
            <a:t>--------------</a:t>
          </a:r>
        </a:p>
        <a:p>
          <a:r>
            <a:rPr lang="ru-RU" dirty="0" smtClean="0"/>
            <a:t>Материки </a:t>
          </a:r>
          <a:endParaRPr lang="ru-RU" dirty="0"/>
        </a:p>
      </dgm:t>
    </dgm:pt>
    <dgm:pt modelId="{AA819AE3-821B-4696-A5DD-18422AC016B3}" type="parTrans" cxnId="{58DF9E27-8B0B-454C-AE9B-D3D7388D7B49}">
      <dgm:prSet/>
      <dgm:spPr/>
      <dgm:t>
        <a:bodyPr/>
        <a:lstStyle/>
        <a:p>
          <a:endParaRPr lang="ru-RU"/>
        </a:p>
      </dgm:t>
    </dgm:pt>
    <dgm:pt modelId="{379350A0-1380-489F-BA8B-4CAFD300D097}" type="sibTrans" cxnId="{58DF9E27-8B0B-454C-AE9B-D3D7388D7B49}">
      <dgm:prSet/>
      <dgm:spPr/>
      <dgm:t>
        <a:bodyPr/>
        <a:lstStyle/>
        <a:p>
          <a:endParaRPr lang="ru-RU"/>
        </a:p>
      </dgm:t>
    </dgm:pt>
    <dgm:pt modelId="{F3862CBA-C5B5-4BAF-AB7D-E4A1A5E8EFEE}">
      <dgm:prSet phldrT="[Текст]" custT="1"/>
      <dgm:spPr/>
      <dgm:t>
        <a:bodyPr/>
        <a:lstStyle/>
        <a:p>
          <a:r>
            <a:rPr lang="ru-RU" sz="6600" b="1" dirty="0" smtClean="0">
              <a:latin typeface="Comic Sans MS" pitchFamily="66" charset="0"/>
            </a:rPr>
            <a:t>и</a:t>
          </a:r>
          <a:endParaRPr lang="ru-RU" sz="6600" b="1" dirty="0">
            <a:latin typeface="Comic Sans MS" pitchFamily="66" charset="0"/>
          </a:endParaRPr>
        </a:p>
      </dgm:t>
    </dgm:pt>
    <dgm:pt modelId="{96C1F621-AC5B-4804-9737-B73427035A61}" type="parTrans" cxnId="{20BB737D-50D8-4003-B477-E102CFF6F66A}">
      <dgm:prSet/>
      <dgm:spPr/>
      <dgm:t>
        <a:bodyPr/>
        <a:lstStyle/>
        <a:p>
          <a:endParaRPr lang="ru-RU"/>
        </a:p>
      </dgm:t>
    </dgm:pt>
    <dgm:pt modelId="{BCEC5124-967D-4ACA-9791-18ADE434A2EC}" type="sibTrans" cxnId="{20BB737D-50D8-4003-B477-E102CFF6F66A}">
      <dgm:prSet/>
      <dgm:spPr/>
      <dgm:t>
        <a:bodyPr/>
        <a:lstStyle/>
        <a:p>
          <a:endParaRPr lang="ru-RU"/>
        </a:p>
      </dgm:t>
    </dgm:pt>
    <dgm:pt modelId="{A9095847-5D9F-4598-B186-25BCFEB0BD8B}">
      <dgm:prSet phldrT="[Текст]" custT="1"/>
      <dgm:spPr/>
      <dgm:t>
        <a:bodyPr/>
        <a:lstStyle/>
        <a:p>
          <a:r>
            <a:rPr lang="ru-RU" sz="6600" b="1" dirty="0" smtClean="0">
              <a:latin typeface="Comic Sans MS" pitchFamily="66" charset="0"/>
            </a:rPr>
            <a:t>о</a:t>
          </a:r>
          <a:endParaRPr lang="ru-RU" sz="6600" b="1" dirty="0">
            <a:latin typeface="Comic Sans MS" pitchFamily="66" charset="0"/>
          </a:endParaRPr>
        </a:p>
      </dgm:t>
    </dgm:pt>
    <dgm:pt modelId="{D77F85B1-04F6-4C94-9624-CE4F23D788FC}" type="parTrans" cxnId="{01FBC26D-859A-4870-AB98-E34BA8FD07FC}">
      <dgm:prSet/>
      <dgm:spPr/>
      <dgm:t>
        <a:bodyPr/>
        <a:lstStyle/>
        <a:p>
          <a:endParaRPr lang="ru-RU"/>
        </a:p>
      </dgm:t>
    </dgm:pt>
    <dgm:pt modelId="{DF91EBE0-96B7-4D72-A0DC-757096F145DE}" type="sibTrans" cxnId="{01FBC26D-859A-4870-AB98-E34BA8FD07FC}">
      <dgm:prSet/>
      <dgm:spPr/>
      <dgm:t>
        <a:bodyPr/>
        <a:lstStyle/>
        <a:p>
          <a:endParaRPr lang="ru-RU"/>
        </a:p>
      </dgm:t>
    </dgm:pt>
    <dgm:pt modelId="{3B4C29A2-C8ED-423C-B799-012EC95F5D43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6600" b="1" dirty="0" smtClean="0">
              <a:latin typeface="Comic Sans MS" pitchFamily="66" charset="0"/>
            </a:rPr>
            <a:t>а</a:t>
          </a:r>
        </a:p>
        <a:p>
          <a:pPr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/>
        </a:p>
      </dgm:t>
    </dgm:pt>
    <dgm:pt modelId="{387B4A3C-2073-40CC-9249-C60191FB47B9}" type="parTrans" cxnId="{2509A5CE-B0A3-422C-ABB4-4A630E55AD26}">
      <dgm:prSet/>
      <dgm:spPr/>
      <dgm:t>
        <a:bodyPr/>
        <a:lstStyle/>
        <a:p>
          <a:endParaRPr lang="ru-RU"/>
        </a:p>
      </dgm:t>
    </dgm:pt>
    <dgm:pt modelId="{752E8505-365D-4C3F-AAE3-D7F973F24B73}" type="sibTrans" cxnId="{2509A5CE-B0A3-422C-ABB4-4A630E55AD26}">
      <dgm:prSet/>
      <dgm:spPr/>
      <dgm:t>
        <a:bodyPr/>
        <a:lstStyle/>
        <a:p>
          <a:endParaRPr lang="ru-RU"/>
        </a:p>
      </dgm:t>
    </dgm:pt>
    <dgm:pt modelId="{3FD0E052-F7D0-4FAE-8743-C21BDB68A068}">
      <dgm:prSet custT="1"/>
      <dgm:spPr/>
      <dgm:t>
        <a:bodyPr/>
        <a:lstStyle/>
        <a:p>
          <a:r>
            <a:rPr lang="ru-RU" sz="6600" b="1" dirty="0" err="1" smtClean="0">
              <a:latin typeface="Comic Sans MS" pitchFamily="66" charset="0"/>
            </a:rPr>
            <a:t>ы</a:t>
          </a:r>
          <a:endParaRPr lang="ru-RU" sz="6600" b="1" dirty="0">
            <a:latin typeface="Comic Sans MS" pitchFamily="66" charset="0"/>
          </a:endParaRPr>
        </a:p>
      </dgm:t>
    </dgm:pt>
    <dgm:pt modelId="{08EA51E0-F950-4295-AB27-9EC312C33849}" type="parTrans" cxnId="{43C80D4F-322E-4719-8DD3-D686D2E12025}">
      <dgm:prSet/>
      <dgm:spPr/>
      <dgm:t>
        <a:bodyPr/>
        <a:lstStyle/>
        <a:p>
          <a:endParaRPr lang="ru-RU"/>
        </a:p>
      </dgm:t>
    </dgm:pt>
    <dgm:pt modelId="{E6DC0779-E5B2-407A-B92D-2ED73C594381}" type="sibTrans" cxnId="{43C80D4F-322E-4719-8DD3-D686D2E12025}">
      <dgm:prSet/>
      <dgm:spPr/>
      <dgm:t>
        <a:bodyPr/>
        <a:lstStyle/>
        <a:p>
          <a:endParaRPr lang="ru-RU"/>
        </a:p>
      </dgm:t>
    </dgm:pt>
    <dgm:pt modelId="{C3F9E12F-B7DF-45CE-9213-974BA40162E0}">
      <dgm:prSet custT="1"/>
      <dgm:spPr/>
      <dgm:t>
        <a:bodyPr/>
        <a:lstStyle/>
        <a:p>
          <a:r>
            <a:rPr lang="ru-RU" sz="6600" b="1" dirty="0" smtClean="0">
              <a:latin typeface="Comic Sans MS" pitchFamily="66" charset="0"/>
            </a:rPr>
            <a:t>у</a:t>
          </a:r>
          <a:endParaRPr lang="ru-RU" sz="6600" b="1" dirty="0">
            <a:latin typeface="Comic Sans MS" pitchFamily="66" charset="0"/>
          </a:endParaRPr>
        </a:p>
      </dgm:t>
    </dgm:pt>
    <dgm:pt modelId="{DEA62902-7C62-4D02-913F-87F6404C9CF5}" type="parTrans" cxnId="{D5D4B80F-A354-44A6-92C6-21A9AC690566}">
      <dgm:prSet/>
      <dgm:spPr/>
      <dgm:t>
        <a:bodyPr/>
        <a:lstStyle/>
        <a:p>
          <a:endParaRPr lang="ru-RU"/>
        </a:p>
      </dgm:t>
    </dgm:pt>
    <dgm:pt modelId="{A5509EAA-9BB2-408E-9D23-88B27BF6FBFF}" type="sibTrans" cxnId="{D5D4B80F-A354-44A6-92C6-21A9AC690566}">
      <dgm:prSet/>
      <dgm:spPr/>
      <dgm:t>
        <a:bodyPr/>
        <a:lstStyle/>
        <a:p>
          <a:endParaRPr lang="ru-RU"/>
        </a:p>
      </dgm:t>
    </dgm:pt>
    <dgm:pt modelId="{64198905-04F1-42D9-9B3D-F7286218F645}">
      <dgm:prSet custT="1"/>
      <dgm:spPr/>
      <dgm:t>
        <a:bodyPr/>
        <a:lstStyle/>
        <a:p>
          <a:r>
            <a:rPr lang="ru-RU" sz="6600" b="1" dirty="0" smtClean="0">
              <a:latin typeface="Comic Sans MS" pitchFamily="66" charset="0"/>
            </a:rPr>
            <a:t>э</a:t>
          </a:r>
          <a:endParaRPr lang="ru-RU" sz="6600" b="1" dirty="0">
            <a:latin typeface="Comic Sans MS" pitchFamily="66" charset="0"/>
          </a:endParaRPr>
        </a:p>
      </dgm:t>
    </dgm:pt>
    <dgm:pt modelId="{D8AC28F4-B8E8-44C6-B0DC-1E181253E8E2}" type="parTrans" cxnId="{41ACA46E-9D43-4718-90BF-1B6DC36B5B47}">
      <dgm:prSet/>
      <dgm:spPr/>
      <dgm:t>
        <a:bodyPr/>
        <a:lstStyle/>
        <a:p>
          <a:endParaRPr lang="ru-RU"/>
        </a:p>
      </dgm:t>
    </dgm:pt>
    <dgm:pt modelId="{32801825-1028-4B4B-9D0E-8DCF5DC6635B}" type="sibTrans" cxnId="{41ACA46E-9D43-4718-90BF-1B6DC36B5B47}">
      <dgm:prSet/>
      <dgm:spPr/>
      <dgm:t>
        <a:bodyPr/>
        <a:lstStyle/>
        <a:p>
          <a:endParaRPr lang="ru-RU"/>
        </a:p>
      </dgm:t>
    </dgm:pt>
    <dgm:pt modelId="{194909EF-EA6B-466E-BB0E-228CCDD00B66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Антарктида</a:t>
          </a:r>
          <a:endParaRPr lang="ru-RU" b="1" dirty="0">
            <a:latin typeface="Comic Sans MS" pitchFamily="66" charset="0"/>
          </a:endParaRPr>
        </a:p>
      </dgm:t>
    </dgm:pt>
    <dgm:pt modelId="{FB57CCF7-8A50-458E-A8A6-33BCB4A623E3}" type="parTrans" cxnId="{1ACE3CD3-9832-478E-8B00-6A1A41367779}">
      <dgm:prSet/>
      <dgm:spPr/>
      <dgm:t>
        <a:bodyPr/>
        <a:lstStyle/>
        <a:p>
          <a:endParaRPr lang="ru-RU"/>
        </a:p>
      </dgm:t>
    </dgm:pt>
    <dgm:pt modelId="{C392A544-C808-46E5-84FA-CAD97DD0B531}" type="sibTrans" cxnId="{1ACE3CD3-9832-478E-8B00-6A1A41367779}">
      <dgm:prSet/>
      <dgm:spPr/>
      <dgm:t>
        <a:bodyPr/>
        <a:lstStyle/>
        <a:p>
          <a:endParaRPr lang="ru-RU"/>
        </a:p>
      </dgm:t>
    </dgm:pt>
    <dgm:pt modelId="{F201CE1B-2277-4D2C-82CF-10096C9B7104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Америка</a:t>
          </a:r>
          <a:endParaRPr lang="ru-RU" b="1" dirty="0">
            <a:latin typeface="Comic Sans MS" pitchFamily="66" charset="0"/>
          </a:endParaRPr>
        </a:p>
      </dgm:t>
    </dgm:pt>
    <dgm:pt modelId="{7009FEAF-4BDA-47E2-BD99-3DFFB38AD550}" type="parTrans" cxnId="{197D710C-BE04-43E0-AA0E-70275B969EFC}">
      <dgm:prSet/>
      <dgm:spPr/>
      <dgm:t>
        <a:bodyPr/>
        <a:lstStyle/>
        <a:p>
          <a:endParaRPr lang="ru-RU"/>
        </a:p>
      </dgm:t>
    </dgm:pt>
    <dgm:pt modelId="{796702F1-1AC2-48E7-94AC-2791CF1E6AD3}" type="sibTrans" cxnId="{197D710C-BE04-43E0-AA0E-70275B969EFC}">
      <dgm:prSet/>
      <dgm:spPr/>
      <dgm:t>
        <a:bodyPr/>
        <a:lstStyle/>
        <a:p>
          <a:endParaRPr lang="ru-RU"/>
        </a:p>
      </dgm:t>
    </dgm:pt>
    <dgm:pt modelId="{6BD0CC70-E538-49DA-8C8B-F86C89F7434A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Австралия</a:t>
          </a:r>
          <a:endParaRPr lang="ru-RU" b="1" dirty="0">
            <a:latin typeface="Comic Sans MS" pitchFamily="66" charset="0"/>
          </a:endParaRPr>
        </a:p>
      </dgm:t>
    </dgm:pt>
    <dgm:pt modelId="{3C05150E-EE27-414C-A4DE-D947298F2C9B}" type="parTrans" cxnId="{E27AE0B3-315E-44A7-B85D-B1723C4CA443}">
      <dgm:prSet/>
      <dgm:spPr/>
      <dgm:t>
        <a:bodyPr/>
        <a:lstStyle/>
        <a:p>
          <a:endParaRPr lang="ru-RU"/>
        </a:p>
      </dgm:t>
    </dgm:pt>
    <dgm:pt modelId="{F3DFDE09-5243-425C-A03C-B3F51791EED6}" type="sibTrans" cxnId="{E27AE0B3-315E-44A7-B85D-B1723C4CA443}">
      <dgm:prSet/>
      <dgm:spPr/>
      <dgm:t>
        <a:bodyPr/>
        <a:lstStyle/>
        <a:p>
          <a:endParaRPr lang="ru-RU"/>
        </a:p>
      </dgm:t>
    </dgm:pt>
    <dgm:pt modelId="{D296A34E-6755-4CCF-BE37-13CE82E0BD21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Африка</a:t>
          </a:r>
          <a:endParaRPr lang="ru-RU" b="1" dirty="0">
            <a:latin typeface="Comic Sans MS" pitchFamily="66" charset="0"/>
          </a:endParaRPr>
        </a:p>
      </dgm:t>
    </dgm:pt>
    <dgm:pt modelId="{405C9B92-8A67-47AC-B858-F7F623B52481}" type="parTrans" cxnId="{7B1D760A-4B84-448E-BCF5-46397026DA90}">
      <dgm:prSet/>
      <dgm:spPr/>
      <dgm:t>
        <a:bodyPr/>
        <a:lstStyle/>
        <a:p>
          <a:endParaRPr lang="ru-RU"/>
        </a:p>
      </dgm:t>
    </dgm:pt>
    <dgm:pt modelId="{369F9E7C-4986-4334-A740-515984889764}" type="sibTrans" cxnId="{7B1D760A-4B84-448E-BCF5-46397026DA90}">
      <dgm:prSet/>
      <dgm:spPr/>
      <dgm:t>
        <a:bodyPr/>
        <a:lstStyle/>
        <a:p>
          <a:endParaRPr lang="ru-RU"/>
        </a:p>
      </dgm:t>
    </dgm:pt>
    <dgm:pt modelId="{E756CB74-E892-41A7-B259-7D754ABB5EE1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Азия</a:t>
          </a:r>
          <a:endParaRPr lang="ru-RU" b="1" dirty="0">
            <a:latin typeface="Comic Sans MS" pitchFamily="66" charset="0"/>
          </a:endParaRPr>
        </a:p>
      </dgm:t>
    </dgm:pt>
    <dgm:pt modelId="{7DBA37C7-E626-45D9-A3A9-B59B4F411AC9}" type="parTrans" cxnId="{F92A0472-C298-4A08-8D0B-7A9FF4696B7A}">
      <dgm:prSet/>
      <dgm:spPr/>
      <dgm:t>
        <a:bodyPr/>
        <a:lstStyle/>
        <a:p>
          <a:endParaRPr lang="ru-RU"/>
        </a:p>
      </dgm:t>
    </dgm:pt>
    <dgm:pt modelId="{06236EDB-5A57-4CE5-A761-B3EC3F53DF14}" type="sibTrans" cxnId="{F92A0472-C298-4A08-8D0B-7A9FF4696B7A}">
      <dgm:prSet/>
      <dgm:spPr/>
      <dgm:t>
        <a:bodyPr/>
        <a:lstStyle/>
        <a:p>
          <a:endParaRPr lang="ru-RU"/>
        </a:p>
      </dgm:t>
    </dgm:pt>
    <dgm:pt modelId="{43818751-349A-48C7-B2C5-3563BD619E79}">
      <dgm:prSet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Европа</a:t>
          </a:r>
          <a:endParaRPr lang="ru-RU" b="1" dirty="0">
            <a:latin typeface="Comic Sans MS" pitchFamily="66" charset="0"/>
          </a:endParaRPr>
        </a:p>
      </dgm:t>
    </dgm:pt>
    <dgm:pt modelId="{27280894-C38E-47B0-B0E4-455A2A7D3F26}" type="parTrans" cxnId="{760AA8C7-79C6-4A35-9E24-A12D3A6BDA02}">
      <dgm:prSet/>
      <dgm:spPr/>
      <dgm:t>
        <a:bodyPr/>
        <a:lstStyle/>
        <a:p>
          <a:endParaRPr lang="ru-RU"/>
        </a:p>
      </dgm:t>
    </dgm:pt>
    <dgm:pt modelId="{349933A2-CEBD-42D5-8810-982A566EA108}" type="sibTrans" cxnId="{760AA8C7-79C6-4A35-9E24-A12D3A6BDA02}">
      <dgm:prSet/>
      <dgm:spPr/>
      <dgm:t>
        <a:bodyPr/>
        <a:lstStyle/>
        <a:p>
          <a:endParaRPr lang="ru-RU"/>
        </a:p>
      </dgm:t>
    </dgm:pt>
    <dgm:pt modelId="{1485AC8A-ACD3-406C-9B24-BF70E6806141}" type="pres">
      <dgm:prSet presAssocID="{96D38CDD-66E0-4577-83D1-660C90A8735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C902AF-EEA1-42A5-9D60-D491219E6937}" type="pres">
      <dgm:prSet presAssocID="{2A4F12CE-EA50-41CF-B08D-8927396A0356}" presName="centerShape" presStyleLbl="node0" presStyleIdx="0" presStyleCnt="1"/>
      <dgm:spPr/>
      <dgm:t>
        <a:bodyPr/>
        <a:lstStyle/>
        <a:p>
          <a:endParaRPr lang="ru-RU"/>
        </a:p>
      </dgm:t>
    </dgm:pt>
    <dgm:pt modelId="{06CC159B-F635-46BB-816D-63A1C3899BBD}" type="pres">
      <dgm:prSet presAssocID="{96C1F621-AC5B-4804-9737-B73427035A61}" presName="Name9" presStyleLbl="parChTrans1D2" presStyleIdx="0" presStyleCnt="12"/>
      <dgm:spPr/>
      <dgm:t>
        <a:bodyPr/>
        <a:lstStyle/>
        <a:p>
          <a:endParaRPr lang="ru-RU"/>
        </a:p>
      </dgm:t>
    </dgm:pt>
    <dgm:pt modelId="{E63F9328-D17E-4AF4-B9FD-154EEEF0C811}" type="pres">
      <dgm:prSet presAssocID="{96C1F621-AC5B-4804-9737-B73427035A61}" presName="connTx" presStyleLbl="parChTrans1D2" presStyleIdx="0" presStyleCnt="12"/>
      <dgm:spPr/>
      <dgm:t>
        <a:bodyPr/>
        <a:lstStyle/>
        <a:p>
          <a:endParaRPr lang="ru-RU"/>
        </a:p>
      </dgm:t>
    </dgm:pt>
    <dgm:pt modelId="{94BED551-A787-4734-BFA1-3E2DA13E48CC}" type="pres">
      <dgm:prSet presAssocID="{F3862CBA-C5B5-4BAF-AB7D-E4A1A5E8EFEE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091F96-A0D9-4AA8-9E6C-E4B6321C1E62}" type="pres">
      <dgm:prSet presAssocID="{08EA51E0-F950-4295-AB27-9EC312C33849}" presName="Name9" presStyleLbl="parChTrans1D2" presStyleIdx="1" presStyleCnt="12"/>
      <dgm:spPr/>
      <dgm:t>
        <a:bodyPr/>
        <a:lstStyle/>
        <a:p>
          <a:endParaRPr lang="ru-RU"/>
        </a:p>
      </dgm:t>
    </dgm:pt>
    <dgm:pt modelId="{27B4756A-D94A-4797-9638-6BC710997315}" type="pres">
      <dgm:prSet presAssocID="{08EA51E0-F950-4295-AB27-9EC312C33849}" presName="connTx" presStyleLbl="parChTrans1D2" presStyleIdx="1" presStyleCnt="12"/>
      <dgm:spPr/>
      <dgm:t>
        <a:bodyPr/>
        <a:lstStyle/>
        <a:p>
          <a:endParaRPr lang="ru-RU"/>
        </a:p>
      </dgm:t>
    </dgm:pt>
    <dgm:pt modelId="{F832C9F1-2A0A-43CA-A348-6771EC75B62E}" type="pres">
      <dgm:prSet presAssocID="{3FD0E052-F7D0-4FAE-8743-C21BDB68A068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80FFC-5F10-4CE6-B2CD-7674FD8C9AA8}" type="pres">
      <dgm:prSet presAssocID="{DEA62902-7C62-4D02-913F-87F6404C9CF5}" presName="Name9" presStyleLbl="parChTrans1D2" presStyleIdx="2" presStyleCnt="12"/>
      <dgm:spPr/>
      <dgm:t>
        <a:bodyPr/>
        <a:lstStyle/>
        <a:p>
          <a:endParaRPr lang="ru-RU"/>
        </a:p>
      </dgm:t>
    </dgm:pt>
    <dgm:pt modelId="{A0A8DA58-7317-443E-AE2A-9766CF5409B7}" type="pres">
      <dgm:prSet presAssocID="{DEA62902-7C62-4D02-913F-87F6404C9CF5}" presName="connTx" presStyleLbl="parChTrans1D2" presStyleIdx="2" presStyleCnt="12"/>
      <dgm:spPr/>
      <dgm:t>
        <a:bodyPr/>
        <a:lstStyle/>
        <a:p>
          <a:endParaRPr lang="ru-RU"/>
        </a:p>
      </dgm:t>
    </dgm:pt>
    <dgm:pt modelId="{7669876F-0163-447B-9CC5-4AA8ABC9F4B9}" type="pres">
      <dgm:prSet presAssocID="{C3F9E12F-B7DF-45CE-9213-974BA40162E0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CF50E-3B57-4BB1-BE46-68DC8FB601BA}" type="pres">
      <dgm:prSet presAssocID="{D8AC28F4-B8E8-44C6-B0DC-1E181253E8E2}" presName="Name9" presStyleLbl="parChTrans1D2" presStyleIdx="3" presStyleCnt="12"/>
      <dgm:spPr/>
      <dgm:t>
        <a:bodyPr/>
        <a:lstStyle/>
        <a:p>
          <a:endParaRPr lang="ru-RU"/>
        </a:p>
      </dgm:t>
    </dgm:pt>
    <dgm:pt modelId="{085A9F07-B1C5-4982-8C71-05B17BEF93ED}" type="pres">
      <dgm:prSet presAssocID="{D8AC28F4-B8E8-44C6-B0DC-1E181253E8E2}" presName="connTx" presStyleLbl="parChTrans1D2" presStyleIdx="3" presStyleCnt="12"/>
      <dgm:spPr/>
      <dgm:t>
        <a:bodyPr/>
        <a:lstStyle/>
        <a:p>
          <a:endParaRPr lang="ru-RU"/>
        </a:p>
      </dgm:t>
    </dgm:pt>
    <dgm:pt modelId="{99E92A69-214F-4253-B5DB-AFCE125D31F4}" type="pres">
      <dgm:prSet presAssocID="{64198905-04F1-42D9-9B3D-F7286218F645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937B8-99F1-4E0B-AD7B-AF0BB654F2D5}" type="pres">
      <dgm:prSet presAssocID="{FB57CCF7-8A50-458E-A8A6-33BCB4A623E3}" presName="Name9" presStyleLbl="parChTrans1D2" presStyleIdx="4" presStyleCnt="12"/>
      <dgm:spPr/>
      <dgm:t>
        <a:bodyPr/>
        <a:lstStyle/>
        <a:p>
          <a:endParaRPr lang="ru-RU"/>
        </a:p>
      </dgm:t>
    </dgm:pt>
    <dgm:pt modelId="{DBCBAC76-5FCD-43CB-9541-539202D46ED7}" type="pres">
      <dgm:prSet presAssocID="{FB57CCF7-8A50-458E-A8A6-33BCB4A623E3}" presName="connTx" presStyleLbl="parChTrans1D2" presStyleIdx="4" presStyleCnt="12"/>
      <dgm:spPr/>
      <dgm:t>
        <a:bodyPr/>
        <a:lstStyle/>
        <a:p>
          <a:endParaRPr lang="ru-RU"/>
        </a:p>
      </dgm:t>
    </dgm:pt>
    <dgm:pt modelId="{595A1852-CC2C-4067-8F23-961D811B269E}" type="pres">
      <dgm:prSet presAssocID="{194909EF-EA6B-466E-BB0E-228CCDD00B66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5CD8A-25EB-4D2E-BFB7-B98EBD971649}" type="pres">
      <dgm:prSet presAssocID="{7009FEAF-4BDA-47E2-BD99-3DFFB38AD550}" presName="Name9" presStyleLbl="parChTrans1D2" presStyleIdx="5" presStyleCnt="12"/>
      <dgm:spPr/>
      <dgm:t>
        <a:bodyPr/>
        <a:lstStyle/>
        <a:p>
          <a:endParaRPr lang="ru-RU"/>
        </a:p>
      </dgm:t>
    </dgm:pt>
    <dgm:pt modelId="{0E90C038-3436-4C5F-BACE-3B640B47D0A1}" type="pres">
      <dgm:prSet presAssocID="{7009FEAF-4BDA-47E2-BD99-3DFFB38AD550}" presName="connTx" presStyleLbl="parChTrans1D2" presStyleIdx="5" presStyleCnt="12"/>
      <dgm:spPr/>
      <dgm:t>
        <a:bodyPr/>
        <a:lstStyle/>
        <a:p>
          <a:endParaRPr lang="ru-RU"/>
        </a:p>
      </dgm:t>
    </dgm:pt>
    <dgm:pt modelId="{B68BADCE-43DE-4E05-B034-1E49CB4DFFC5}" type="pres">
      <dgm:prSet presAssocID="{F201CE1B-2277-4D2C-82CF-10096C9B7104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C841D-2104-4BB0-9C65-48EB1D7D02A6}" type="pres">
      <dgm:prSet presAssocID="{3C05150E-EE27-414C-A4DE-D947298F2C9B}" presName="Name9" presStyleLbl="parChTrans1D2" presStyleIdx="6" presStyleCnt="12"/>
      <dgm:spPr/>
      <dgm:t>
        <a:bodyPr/>
        <a:lstStyle/>
        <a:p>
          <a:endParaRPr lang="ru-RU"/>
        </a:p>
      </dgm:t>
    </dgm:pt>
    <dgm:pt modelId="{C83EA90D-40C0-4BB0-8FFE-CD87EE31E3E2}" type="pres">
      <dgm:prSet presAssocID="{3C05150E-EE27-414C-A4DE-D947298F2C9B}" presName="connTx" presStyleLbl="parChTrans1D2" presStyleIdx="6" presStyleCnt="12"/>
      <dgm:spPr/>
      <dgm:t>
        <a:bodyPr/>
        <a:lstStyle/>
        <a:p>
          <a:endParaRPr lang="ru-RU"/>
        </a:p>
      </dgm:t>
    </dgm:pt>
    <dgm:pt modelId="{692B6BC3-DAAE-48CD-A140-A3F8E3EBF198}" type="pres">
      <dgm:prSet presAssocID="{6BD0CC70-E538-49DA-8C8B-F86C89F7434A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E5A3E-5F6B-4DDA-9C66-087536F3F3F5}" type="pres">
      <dgm:prSet presAssocID="{405C9B92-8A67-47AC-B858-F7F623B52481}" presName="Name9" presStyleLbl="parChTrans1D2" presStyleIdx="7" presStyleCnt="12"/>
      <dgm:spPr/>
      <dgm:t>
        <a:bodyPr/>
        <a:lstStyle/>
        <a:p>
          <a:endParaRPr lang="ru-RU"/>
        </a:p>
      </dgm:t>
    </dgm:pt>
    <dgm:pt modelId="{EACEAFEA-8E1E-427F-9EFA-02FFD455FE03}" type="pres">
      <dgm:prSet presAssocID="{405C9B92-8A67-47AC-B858-F7F623B52481}" presName="connTx" presStyleLbl="parChTrans1D2" presStyleIdx="7" presStyleCnt="12"/>
      <dgm:spPr/>
      <dgm:t>
        <a:bodyPr/>
        <a:lstStyle/>
        <a:p>
          <a:endParaRPr lang="ru-RU"/>
        </a:p>
      </dgm:t>
    </dgm:pt>
    <dgm:pt modelId="{99ECB63A-C8B9-4D6C-B086-BF4A7E058E40}" type="pres">
      <dgm:prSet presAssocID="{D296A34E-6755-4CCF-BE37-13CE82E0BD21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489CD-84A1-4AEC-9638-6E90D696B676}" type="pres">
      <dgm:prSet presAssocID="{7DBA37C7-E626-45D9-A3A9-B59B4F411AC9}" presName="Name9" presStyleLbl="parChTrans1D2" presStyleIdx="8" presStyleCnt="12"/>
      <dgm:spPr/>
      <dgm:t>
        <a:bodyPr/>
        <a:lstStyle/>
        <a:p>
          <a:endParaRPr lang="ru-RU"/>
        </a:p>
      </dgm:t>
    </dgm:pt>
    <dgm:pt modelId="{879CAF83-689D-46CA-8C52-6550AABCF34D}" type="pres">
      <dgm:prSet presAssocID="{7DBA37C7-E626-45D9-A3A9-B59B4F411AC9}" presName="connTx" presStyleLbl="parChTrans1D2" presStyleIdx="8" presStyleCnt="12"/>
      <dgm:spPr/>
      <dgm:t>
        <a:bodyPr/>
        <a:lstStyle/>
        <a:p>
          <a:endParaRPr lang="ru-RU"/>
        </a:p>
      </dgm:t>
    </dgm:pt>
    <dgm:pt modelId="{2146C908-3E90-4CFE-AC4D-2E681A480BDB}" type="pres">
      <dgm:prSet presAssocID="{E756CB74-E892-41A7-B259-7D754ABB5EE1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9ADEE-14F9-4F87-876C-7B331E51EAC2}" type="pres">
      <dgm:prSet presAssocID="{27280894-C38E-47B0-B0E4-455A2A7D3F26}" presName="Name9" presStyleLbl="parChTrans1D2" presStyleIdx="9" presStyleCnt="12"/>
      <dgm:spPr/>
      <dgm:t>
        <a:bodyPr/>
        <a:lstStyle/>
        <a:p>
          <a:endParaRPr lang="ru-RU"/>
        </a:p>
      </dgm:t>
    </dgm:pt>
    <dgm:pt modelId="{890BA4D3-1AE1-4853-B384-858A695B9F64}" type="pres">
      <dgm:prSet presAssocID="{27280894-C38E-47B0-B0E4-455A2A7D3F26}" presName="connTx" presStyleLbl="parChTrans1D2" presStyleIdx="9" presStyleCnt="12"/>
      <dgm:spPr/>
      <dgm:t>
        <a:bodyPr/>
        <a:lstStyle/>
        <a:p>
          <a:endParaRPr lang="ru-RU"/>
        </a:p>
      </dgm:t>
    </dgm:pt>
    <dgm:pt modelId="{D6AE9813-FA1B-4F85-BF88-81DEF7B3BCEF}" type="pres">
      <dgm:prSet presAssocID="{43818751-349A-48C7-B2C5-3563BD619E79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49B63-E582-4CD8-844D-DEB30DD351BD}" type="pres">
      <dgm:prSet presAssocID="{387B4A3C-2073-40CC-9249-C60191FB47B9}" presName="Name9" presStyleLbl="parChTrans1D2" presStyleIdx="10" presStyleCnt="12"/>
      <dgm:spPr/>
      <dgm:t>
        <a:bodyPr/>
        <a:lstStyle/>
        <a:p>
          <a:endParaRPr lang="ru-RU"/>
        </a:p>
      </dgm:t>
    </dgm:pt>
    <dgm:pt modelId="{FDF49FD0-0773-4FE1-B6B1-496C87F682C3}" type="pres">
      <dgm:prSet presAssocID="{387B4A3C-2073-40CC-9249-C60191FB47B9}" presName="connTx" presStyleLbl="parChTrans1D2" presStyleIdx="10" presStyleCnt="12"/>
      <dgm:spPr/>
      <dgm:t>
        <a:bodyPr/>
        <a:lstStyle/>
        <a:p>
          <a:endParaRPr lang="ru-RU"/>
        </a:p>
      </dgm:t>
    </dgm:pt>
    <dgm:pt modelId="{A69E49B9-2591-4A0F-9A4B-B21A9F15AA6B}" type="pres">
      <dgm:prSet presAssocID="{3B4C29A2-C8ED-423C-B799-012EC95F5D43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22643-4345-400D-BC40-5A27B30A1AE2}" type="pres">
      <dgm:prSet presAssocID="{D77F85B1-04F6-4C94-9624-CE4F23D788FC}" presName="Name9" presStyleLbl="parChTrans1D2" presStyleIdx="11" presStyleCnt="12"/>
      <dgm:spPr/>
      <dgm:t>
        <a:bodyPr/>
        <a:lstStyle/>
        <a:p>
          <a:endParaRPr lang="ru-RU"/>
        </a:p>
      </dgm:t>
    </dgm:pt>
    <dgm:pt modelId="{BFBBFBF0-3026-4BF3-BEB1-460A2428DAC6}" type="pres">
      <dgm:prSet presAssocID="{D77F85B1-04F6-4C94-9624-CE4F23D788FC}" presName="connTx" presStyleLbl="parChTrans1D2" presStyleIdx="11" presStyleCnt="12"/>
      <dgm:spPr/>
      <dgm:t>
        <a:bodyPr/>
        <a:lstStyle/>
        <a:p>
          <a:endParaRPr lang="ru-RU"/>
        </a:p>
      </dgm:t>
    </dgm:pt>
    <dgm:pt modelId="{F008590E-DD31-4216-958F-336B0B89AEC7}" type="pres">
      <dgm:prSet presAssocID="{A9095847-5D9F-4598-B186-25BCFEB0BD8B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B28D5A-EBE9-4512-9680-277D3A80AA1B}" type="presOf" srcId="{F201CE1B-2277-4D2C-82CF-10096C9B7104}" destId="{B68BADCE-43DE-4E05-B034-1E49CB4DFFC5}" srcOrd="0" destOrd="0" presId="urn:microsoft.com/office/officeart/2005/8/layout/radial1"/>
    <dgm:cxn modelId="{961D1190-B10B-4377-B181-D68874AD16A2}" type="presOf" srcId="{387B4A3C-2073-40CC-9249-C60191FB47B9}" destId="{FDF49FD0-0773-4FE1-B6B1-496C87F682C3}" srcOrd="1" destOrd="0" presId="urn:microsoft.com/office/officeart/2005/8/layout/radial1"/>
    <dgm:cxn modelId="{378F0A7E-7E9D-460A-BA28-F62D5BFB2CB2}" type="presOf" srcId="{FB57CCF7-8A50-458E-A8A6-33BCB4A623E3}" destId="{DBCBAC76-5FCD-43CB-9541-539202D46ED7}" srcOrd="1" destOrd="0" presId="urn:microsoft.com/office/officeart/2005/8/layout/radial1"/>
    <dgm:cxn modelId="{20BB737D-50D8-4003-B477-E102CFF6F66A}" srcId="{2A4F12CE-EA50-41CF-B08D-8927396A0356}" destId="{F3862CBA-C5B5-4BAF-AB7D-E4A1A5E8EFEE}" srcOrd="0" destOrd="0" parTransId="{96C1F621-AC5B-4804-9737-B73427035A61}" sibTransId="{BCEC5124-967D-4ACA-9791-18ADE434A2EC}"/>
    <dgm:cxn modelId="{983BA74D-CD2C-4F67-B44A-DA2F2351E419}" type="presOf" srcId="{3C05150E-EE27-414C-A4DE-D947298F2C9B}" destId="{C83EA90D-40C0-4BB0-8FFE-CD87EE31E3E2}" srcOrd="1" destOrd="0" presId="urn:microsoft.com/office/officeart/2005/8/layout/radial1"/>
    <dgm:cxn modelId="{3D1B1E36-3818-4A81-A227-A2FFB03818C5}" type="presOf" srcId="{FB57CCF7-8A50-458E-A8A6-33BCB4A623E3}" destId="{C0F937B8-99F1-4E0B-AD7B-AF0BB654F2D5}" srcOrd="0" destOrd="0" presId="urn:microsoft.com/office/officeart/2005/8/layout/radial1"/>
    <dgm:cxn modelId="{8A235D67-C52A-4642-B493-5408D6987406}" type="presOf" srcId="{7DBA37C7-E626-45D9-A3A9-B59B4F411AC9}" destId="{D63489CD-84A1-4AEC-9638-6E90D696B676}" srcOrd="0" destOrd="0" presId="urn:microsoft.com/office/officeart/2005/8/layout/radial1"/>
    <dgm:cxn modelId="{E7FBC3C5-173B-41B0-BAEA-9FB0BBCA6A33}" type="presOf" srcId="{A9095847-5D9F-4598-B186-25BCFEB0BD8B}" destId="{F008590E-DD31-4216-958F-336B0B89AEC7}" srcOrd="0" destOrd="0" presId="urn:microsoft.com/office/officeart/2005/8/layout/radial1"/>
    <dgm:cxn modelId="{222DB7D9-AAE1-4442-8A78-8EAB8F110243}" type="presOf" srcId="{387B4A3C-2073-40CC-9249-C60191FB47B9}" destId="{A6F49B63-E582-4CD8-844D-DEB30DD351BD}" srcOrd="0" destOrd="0" presId="urn:microsoft.com/office/officeart/2005/8/layout/radial1"/>
    <dgm:cxn modelId="{2F5C0E53-6F88-40FD-B0DA-6EADBEB6CA64}" type="presOf" srcId="{08EA51E0-F950-4295-AB27-9EC312C33849}" destId="{27B4756A-D94A-4797-9638-6BC710997315}" srcOrd="1" destOrd="0" presId="urn:microsoft.com/office/officeart/2005/8/layout/radial1"/>
    <dgm:cxn modelId="{DCC3D2FB-6EBE-4539-9D11-0B602829B64A}" type="presOf" srcId="{6BD0CC70-E538-49DA-8C8B-F86C89F7434A}" destId="{692B6BC3-DAAE-48CD-A140-A3F8E3EBF198}" srcOrd="0" destOrd="0" presId="urn:microsoft.com/office/officeart/2005/8/layout/radial1"/>
    <dgm:cxn modelId="{C3DBDEFA-AA20-4669-AAC2-346239ACF70E}" type="presOf" srcId="{7009FEAF-4BDA-47E2-BD99-3DFFB38AD550}" destId="{0E90C038-3436-4C5F-BACE-3B640B47D0A1}" srcOrd="1" destOrd="0" presId="urn:microsoft.com/office/officeart/2005/8/layout/radial1"/>
    <dgm:cxn modelId="{43C80D4F-322E-4719-8DD3-D686D2E12025}" srcId="{2A4F12CE-EA50-41CF-B08D-8927396A0356}" destId="{3FD0E052-F7D0-4FAE-8743-C21BDB68A068}" srcOrd="1" destOrd="0" parTransId="{08EA51E0-F950-4295-AB27-9EC312C33849}" sibTransId="{E6DC0779-E5B2-407A-B92D-2ED73C594381}"/>
    <dgm:cxn modelId="{EC0E3C30-11B5-421D-A9C3-FDEAB924CF72}" type="presOf" srcId="{F3862CBA-C5B5-4BAF-AB7D-E4A1A5E8EFEE}" destId="{94BED551-A787-4734-BFA1-3E2DA13E48CC}" srcOrd="0" destOrd="0" presId="urn:microsoft.com/office/officeart/2005/8/layout/radial1"/>
    <dgm:cxn modelId="{40A3507D-4A32-4BA7-A937-253E626D5F08}" type="presOf" srcId="{3B4C29A2-C8ED-423C-B799-012EC95F5D43}" destId="{A69E49B9-2591-4A0F-9A4B-B21A9F15AA6B}" srcOrd="0" destOrd="0" presId="urn:microsoft.com/office/officeart/2005/8/layout/radial1"/>
    <dgm:cxn modelId="{A8FBAA31-C227-41BA-A00D-EC99BBEB3329}" type="presOf" srcId="{7DBA37C7-E626-45D9-A3A9-B59B4F411AC9}" destId="{879CAF83-689D-46CA-8C52-6550AABCF34D}" srcOrd="1" destOrd="0" presId="urn:microsoft.com/office/officeart/2005/8/layout/radial1"/>
    <dgm:cxn modelId="{9C48D9B9-F79B-466B-88A5-9290E666E42A}" type="presOf" srcId="{D77F85B1-04F6-4C94-9624-CE4F23D788FC}" destId="{BFBBFBF0-3026-4BF3-BEB1-460A2428DAC6}" srcOrd="1" destOrd="0" presId="urn:microsoft.com/office/officeart/2005/8/layout/radial1"/>
    <dgm:cxn modelId="{F6C99573-E39D-415C-9254-13B05E96CDE6}" type="presOf" srcId="{43818751-349A-48C7-B2C5-3563BD619E79}" destId="{D6AE9813-FA1B-4F85-BF88-81DEF7B3BCEF}" srcOrd="0" destOrd="0" presId="urn:microsoft.com/office/officeart/2005/8/layout/radial1"/>
    <dgm:cxn modelId="{A6272063-EB4A-4263-8C53-D953F95B6EF8}" type="presOf" srcId="{96C1F621-AC5B-4804-9737-B73427035A61}" destId="{06CC159B-F635-46BB-816D-63A1C3899BBD}" srcOrd="0" destOrd="0" presId="urn:microsoft.com/office/officeart/2005/8/layout/radial1"/>
    <dgm:cxn modelId="{A028CBC6-C9AE-410F-B56A-92D3C4F68D38}" type="presOf" srcId="{27280894-C38E-47B0-B0E4-455A2A7D3F26}" destId="{C4E9ADEE-14F9-4F87-876C-7B331E51EAC2}" srcOrd="0" destOrd="0" presId="urn:microsoft.com/office/officeart/2005/8/layout/radial1"/>
    <dgm:cxn modelId="{3817113C-0525-4A8A-B17C-E67A36F1A907}" type="presOf" srcId="{D77F85B1-04F6-4C94-9624-CE4F23D788FC}" destId="{59D22643-4345-400D-BC40-5A27B30A1AE2}" srcOrd="0" destOrd="0" presId="urn:microsoft.com/office/officeart/2005/8/layout/radial1"/>
    <dgm:cxn modelId="{4DA0F316-E879-4330-B9BC-EA7FF78B00A0}" type="presOf" srcId="{96D38CDD-66E0-4577-83D1-660C90A87350}" destId="{1485AC8A-ACD3-406C-9B24-BF70E6806141}" srcOrd="0" destOrd="0" presId="urn:microsoft.com/office/officeart/2005/8/layout/radial1"/>
    <dgm:cxn modelId="{516A6BD4-5313-4E58-A751-CDF1CA47AAC5}" type="presOf" srcId="{7009FEAF-4BDA-47E2-BD99-3DFFB38AD550}" destId="{2B45CD8A-25EB-4D2E-BFB7-B98EBD971649}" srcOrd="0" destOrd="0" presId="urn:microsoft.com/office/officeart/2005/8/layout/radial1"/>
    <dgm:cxn modelId="{E27AE0B3-315E-44A7-B85D-B1723C4CA443}" srcId="{2A4F12CE-EA50-41CF-B08D-8927396A0356}" destId="{6BD0CC70-E538-49DA-8C8B-F86C89F7434A}" srcOrd="6" destOrd="0" parTransId="{3C05150E-EE27-414C-A4DE-D947298F2C9B}" sibTransId="{F3DFDE09-5243-425C-A03C-B3F51791EED6}"/>
    <dgm:cxn modelId="{8D1C5BCD-3FB7-4FE4-8AE7-6C306384AFCA}" type="presOf" srcId="{E756CB74-E892-41A7-B259-7D754ABB5EE1}" destId="{2146C908-3E90-4CFE-AC4D-2E681A480BDB}" srcOrd="0" destOrd="0" presId="urn:microsoft.com/office/officeart/2005/8/layout/radial1"/>
    <dgm:cxn modelId="{41ACA46E-9D43-4718-90BF-1B6DC36B5B47}" srcId="{2A4F12CE-EA50-41CF-B08D-8927396A0356}" destId="{64198905-04F1-42D9-9B3D-F7286218F645}" srcOrd="3" destOrd="0" parTransId="{D8AC28F4-B8E8-44C6-B0DC-1E181253E8E2}" sibTransId="{32801825-1028-4B4B-9D0E-8DCF5DC6635B}"/>
    <dgm:cxn modelId="{7B1D760A-4B84-448E-BCF5-46397026DA90}" srcId="{2A4F12CE-EA50-41CF-B08D-8927396A0356}" destId="{D296A34E-6755-4CCF-BE37-13CE82E0BD21}" srcOrd="7" destOrd="0" parTransId="{405C9B92-8A67-47AC-B858-F7F623B52481}" sibTransId="{369F9E7C-4986-4334-A740-515984889764}"/>
    <dgm:cxn modelId="{760AA8C7-79C6-4A35-9E24-A12D3A6BDA02}" srcId="{2A4F12CE-EA50-41CF-B08D-8927396A0356}" destId="{43818751-349A-48C7-B2C5-3563BD619E79}" srcOrd="9" destOrd="0" parTransId="{27280894-C38E-47B0-B0E4-455A2A7D3F26}" sibTransId="{349933A2-CEBD-42D5-8810-982A566EA108}"/>
    <dgm:cxn modelId="{EF33A0A1-7254-47FD-8AA6-20F156029D4A}" type="presOf" srcId="{D8AC28F4-B8E8-44C6-B0DC-1E181253E8E2}" destId="{085A9F07-B1C5-4982-8C71-05B17BEF93ED}" srcOrd="1" destOrd="0" presId="urn:microsoft.com/office/officeart/2005/8/layout/radial1"/>
    <dgm:cxn modelId="{1DD4B36E-7BF6-4FF5-BC3A-F7B08B3DB63F}" type="presOf" srcId="{3C05150E-EE27-414C-A4DE-D947298F2C9B}" destId="{C8BC841D-2104-4BB0-9C65-48EB1D7D02A6}" srcOrd="0" destOrd="0" presId="urn:microsoft.com/office/officeart/2005/8/layout/radial1"/>
    <dgm:cxn modelId="{F92A0472-C298-4A08-8D0B-7A9FF4696B7A}" srcId="{2A4F12CE-EA50-41CF-B08D-8927396A0356}" destId="{E756CB74-E892-41A7-B259-7D754ABB5EE1}" srcOrd="8" destOrd="0" parTransId="{7DBA37C7-E626-45D9-A3A9-B59B4F411AC9}" sibTransId="{06236EDB-5A57-4CE5-A761-B3EC3F53DF14}"/>
    <dgm:cxn modelId="{6E86C533-27EB-475B-A22B-F17C342A79CC}" type="presOf" srcId="{C3F9E12F-B7DF-45CE-9213-974BA40162E0}" destId="{7669876F-0163-447B-9CC5-4AA8ABC9F4B9}" srcOrd="0" destOrd="0" presId="urn:microsoft.com/office/officeart/2005/8/layout/radial1"/>
    <dgm:cxn modelId="{FEF0863C-C4FD-4698-83BB-DC18DE7D14FE}" type="presOf" srcId="{DEA62902-7C62-4D02-913F-87F6404C9CF5}" destId="{B7F80FFC-5F10-4CE6-B2CD-7674FD8C9AA8}" srcOrd="0" destOrd="0" presId="urn:microsoft.com/office/officeart/2005/8/layout/radial1"/>
    <dgm:cxn modelId="{6C816FFF-49BB-4FF5-A459-4F15B1860DEA}" type="presOf" srcId="{27280894-C38E-47B0-B0E4-455A2A7D3F26}" destId="{890BA4D3-1AE1-4853-B384-858A695B9F64}" srcOrd="1" destOrd="0" presId="urn:microsoft.com/office/officeart/2005/8/layout/radial1"/>
    <dgm:cxn modelId="{2F0357A0-FE7E-43ED-AB0D-77A18848A826}" type="presOf" srcId="{D8AC28F4-B8E8-44C6-B0DC-1E181253E8E2}" destId="{02ECF50E-3B57-4BB1-BE46-68DC8FB601BA}" srcOrd="0" destOrd="0" presId="urn:microsoft.com/office/officeart/2005/8/layout/radial1"/>
    <dgm:cxn modelId="{DEF80857-6798-453E-A399-5CAC7866A267}" type="presOf" srcId="{2A4F12CE-EA50-41CF-B08D-8927396A0356}" destId="{E1C902AF-EEA1-42A5-9D60-D491219E6937}" srcOrd="0" destOrd="0" presId="urn:microsoft.com/office/officeart/2005/8/layout/radial1"/>
    <dgm:cxn modelId="{AEBE6A79-2366-4DEC-B684-864061D1B426}" type="presOf" srcId="{405C9B92-8A67-47AC-B858-F7F623B52481}" destId="{0DAE5A3E-5F6B-4DDA-9C66-087536F3F3F5}" srcOrd="0" destOrd="0" presId="urn:microsoft.com/office/officeart/2005/8/layout/radial1"/>
    <dgm:cxn modelId="{197D710C-BE04-43E0-AA0E-70275B969EFC}" srcId="{2A4F12CE-EA50-41CF-B08D-8927396A0356}" destId="{F201CE1B-2277-4D2C-82CF-10096C9B7104}" srcOrd="5" destOrd="0" parTransId="{7009FEAF-4BDA-47E2-BD99-3DFFB38AD550}" sibTransId="{796702F1-1AC2-48E7-94AC-2791CF1E6AD3}"/>
    <dgm:cxn modelId="{F1C36AB1-C478-4CBD-A0E4-88C57472F537}" type="presOf" srcId="{3FD0E052-F7D0-4FAE-8743-C21BDB68A068}" destId="{F832C9F1-2A0A-43CA-A348-6771EC75B62E}" srcOrd="0" destOrd="0" presId="urn:microsoft.com/office/officeart/2005/8/layout/radial1"/>
    <dgm:cxn modelId="{58DF9E27-8B0B-454C-AE9B-D3D7388D7B49}" srcId="{96D38CDD-66E0-4577-83D1-660C90A87350}" destId="{2A4F12CE-EA50-41CF-B08D-8927396A0356}" srcOrd="0" destOrd="0" parTransId="{AA819AE3-821B-4696-A5DD-18422AC016B3}" sibTransId="{379350A0-1380-489F-BA8B-4CAFD300D097}"/>
    <dgm:cxn modelId="{8AC047C9-E3AC-4EC2-8479-02074792656A}" type="presOf" srcId="{194909EF-EA6B-466E-BB0E-228CCDD00B66}" destId="{595A1852-CC2C-4067-8F23-961D811B269E}" srcOrd="0" destOrd="0" presId="urn:microsoft.com/office/officeart/2005/8/layout/radial1"/>
    <dgm:cxn modelId="{1ACE3CD3-9832-478E-8B00-6A1A41367779}" srcId="{2A4F12CE-EA50-41CF-B08D-8927396A0356}" destId="{194909EF-EA6B-466E-BB0E-228CCDD00B66}" srcOrd="4" destOrd="0" parTransId="{FB57CCF7-8A50-458E-A8A6-33BCB4A623E3}" sibTransId="{C392A544-C808-46E5-84FA-CAD97DD0B531}"/>
    <dgm:cxn modelId="{2C94DB77-13F7-43EF-82AA-99FC59CF4B27}" type="presOf" srcId="{D296A34E-6755-4CCF-BE37-13CE82E0BD21}" destId="{99ECB63A-C8B9-4D6C-B086-BF4A7E058E40}" srcOrd="0" destOrd="0" presId="urn:microsoft.com/office/officeart/2005/8/layout/radial1"/>
    <dgm:cxn modelId="{EEAB17C9-3A1F-4657-A9B6-9FF25C002B1B}" type="presOf" srcId="{DEA62902-7C62-4D02-913F-87F6404C9CF5}" destId="{A0A8DA58-7317-443E-AE2A-9766CF5409B7}" srcOrd="1" destOrd="0" presId="urn:microsoft.com/office/officeart/2005/8/layout/radial1"/>
    <dgm:cxn modelId="{2509A5CE-B0A3-422C-ABB4-4A630E55AD26}" srcId="{2A4F12CE-EA50-41CF-B08D-8927396A0356}" destId="{3B4C29A2-C8ED-423C-B799-012EC95F5D43}" srcOrd="10" destOrd="0" parTransId="{387B4A3C-2073-40CC-9249-C60191FB47B9}" sibTransId="{752E8505-365D-4C3F-AAE3-D7F973F24B73}"/>
    <dgm:cxn modelId="{CD96BB0D-99A7-483D-83FE-9FF62ECF6CFA}" type="presOf" srcId="{96C1F621-AC5B-4804-9737-B73427035A61}" destId="{E63F9328-D17E-4AF4-B9FD-154EEEF0C811}" srcOrd="1" destOrd="0" presId="urn:microsoft.com/office/officeart/2005/8/layout/radial1"/>
    <dgm:cxn modelId="{977764A4-82D7-409B-B0F7-53DFD6E95EB6}" type="presOf" srcId="{08EA51E0-F950-4295-AB27-9EC312C33849}" destId="{29091F96-A0D9-4AA8-9E6C-E4B6321C1E62}" srcOrd="0" destOrd="0" presId="urn:microsoft.com/office/officeart/2005/8/layout/radial1"/>
    <dgm:cxn modelId="{D5D4B80F-A354-44A6-92C6-21A9AC690566}" srcId="{2A4F12CE-EA50-41CF-B08D-8927396A0356}" destId="{C3F9E12F-B7DF-45CE-9213-974BA40162E0}" srcOrd="2" destOrd="0" parTransId="{DEA62902-7C62-4D02-913F-87F6404C9CF5}" sibTransId="{A5509EAA-9BB2-408E-9D23-88B27BF6FBFF}"/>
    <dgm:cxn modelId="{442A0C95-4256-4A19-9249-17CE35A05745}" type="presOf" srcId="{405C9B92-8A67-47AC-B858-F7F623B52481}" destId="{EACEAFEA-8E1E-427F-9EFA-02FFD455FE03}" srcOrd="1" destOrd="0" presId="urn:microsoft.com/office/officeart/2005/8/layout/radial1"/>
    <dgm:cxn modelId="{01FBC26D-859A-4870-AB98-E34BA8FD07FC}" srcId="{2A4F12CE-EA50-41CF-B08D-8927396A0356}" destId="{A9095847-5D9F-4598-B186-25BCFEB0BD8B}" srcOrd="11" destOrd="0" parTransId="{D77F85B1-04F6-4C94-9624-CE4F23D788FC}" sibTransId="{DF91EBE0-96B7-4D72-A0DC-757096F145DE}"/>
    <dgm:cxn modelId="{2251F916-E742-40CD-8086-ABAC57C11059}" type="presOf" srcId="{64198905-04F1-42D9-9B3D-F7286218F645}" destId="{99E92A69-214F-4253-B5DB-AFCE125D31F4}" srcOrd="0" destOrd="0" presId="urn:microsoft.com/office/officeart/2005/8/layout/radial1"/>
    <dgm:cxn modelId="{CC70FB53-016A-402E-96EB-79E759897567}" type="presParOf" srcId="{1485AC8A-ACD3-406C-9B24-BF70E6806141}" destId="{E1C902AF-EEA1-42A5-9D60-D491219E6937}" srcOrd="0" destOrd="0" presId="urn:microsoft.com/office/officeart/2005/8/layout/radial1"/>
    <dgm:cxn modelId="{FB78B631-FBAD-4723-9D62-C615F6176115}" type="presParOf" srcId="{1485AC8A-ACD3-406C-9B24-BF70E6806141}" destId="{06CC159B-F635-46BB-816D-63A1C3899BBD}" srcOrd="1" destOrd="0" presId="urn:microsoft.com/office/officeart/2005/8/layout/radial1"/>
    <dgm:cxn modelId="{E52061AB-DFE1-494C-B00A-304158644C51}" type="presParOf" srcId="{06CC159B-F635-46BB-816D-63A1C3899BBD}" destId="{E63F9328-D17E-4AF4-B9FD-154EEEF0C811}" srcOrd="0" destOrd="0" presId="urn:microsoft.com/office/officeart/2005/8/layout/radial1"/>
    <dgm:cxn modelId="{9ED06DEA-9AC0-4CC5-87AE-05EF07638C40}" type="presParOf" srcId="{1485AC8A-ACD3-406C-9B24-BF70E6806141}" destId="{94BED551-A787-4734-BFA1-3E2DA13E48CC}" srcOrd="2" destOrd="0" presId="urn:microsoft.com/office/officeart/2005/8/layout/radial1"/>
    <dgm:cxn modelId="{C89190F2-316C-4E4F-A44E-399C68636385}" type="presParOf" srcId="{1485AC8A-ACD3-406C-9B24-BF70E6806141}" destId="{29091F96-A0D9-4AA8-9E6C-E4B6321C1E62}" srcOrd="3" destOrd="0" presId="urn:microsoft.com/office/officeart/2005/8/layout/radial1"/>
    <dgm:cxn modelId="{E8DA25DD-BD13-4234-AB5F-36D9BC0DEA09}" type="presParOf" srcId="{29091F96-A0D9-4AA8-9E6C-E4B6321C1E62}" destId="{27B4756A-D94A-4797-9638-6BC710997315}" srcOrd="0" destOrd="0" presId="urn:microsoft.com/office/officeart/2005/8/layout/radial1"/>
    <dgm:cxn modelId="{F708B4D4-A7F6-43A4-B462-0659614AB81A}" type="presParOf" srcId="{1485AC8A-ACD3-406C-9B24-BF70E6806141}" destId="{F832C9F1-2A0A-43CA-A348-6771EC75B62E}" srcOrd="4" destOrd="0" presId="urn:microsoft.com/office/officeart/2005/8/layout/radial1"/>
    <dgm:cxn modelId="{07D93274-3000-4C88-82F8-7172867705C2}" type="presParOf" srcId="{1485AC8A-ACD3-406C-9B24-BF70E6806141}" destId="{B7F80FFC-5F10-4CE6-B2CD-7674FD8C9AA8}" srcOrd="5" destOrd="0" presId="urn:microsoft.com/office/officeart/2005/8/layout/radial1"/>
    <dgm:cxn modelId="{7732D037-8DFA-4A98-A6B7-2801C9F745DC}" type="presParOf" srcId="{B7F80FFC-5F10-4CE6-B2CD-7674FD8C9AA8}" destId="{A0A8DA58-7317-443E-AE2A-9766CF5409B7}" srcOrd="0" destOrd="0" presId="urn:microsoft.com/office/officeart/2005/8/layout/radial1"/>
    <dgm:cxn modelId="{AD0DD291-F0C2-42EA-B82F-44F7ECBF813D}" type="presParOf" srcId="{1485AC8A-ACD3-406C-9B24-BF70E6806141}" destId="{7669876F-0163-447B-9CC5-4AA8ABC9F4B9}" srcOrd="6" destOrd="0" presId="urn:microsoft.com/office/officeart/2005/8/layout/radial1"/>
    <dgm:cxn modelId="{08E9A605-54D6-4E1A-A5CC-E5052E2AA0FD}" type="presParOf" srcId="{1485AC8A-ACD3-406C-9B24-BF70E6806141}" destId="{02ECF50E-3B57-4BB1-BE46-68DC8FB601BA}" srcOrd="7" destOrd="0" presId="urn:microsoft.com/office/officeart/2005/8/layout/radial1"/>
    <dgm:cxn modelId="{9190B7A6-948A-44A3-9998-7074B23FE25D}" type="presParOf" srcId="{02ECF50E-3B57-4BB1-BE46-68DC8FB601BA}" destId="{085A9F07-B1C5-4982-8C71-05B17BEF93ED}" srcOrd="0" destOrd="0" presId="urn:microsoft.com/office/officeart/2005/8/layout/radial1"/>
    <dgm:cxn modelId="{E2B2C3C5-CFD8-467D-A525-E6C1CF8651DF}" type="presParOf" srcId="{1485AC8A-ACD3-406C-9B24-BF70E6806141}" destId="{99E92A69-214F-4253-B5DB-AFCE125D31F4}" srcOrd="8" destOrd="0" presId="urn:microsoft.com/office/officeart/2005/8/layout/radial1"/>
    <dgm:cxn modelId="{6B5DA7CF-78F7-4213-BEE5-4D9FAAB7C6CF}" type="presParOf" srcId="{1485AC8A-ACD3-406C-9B24-BF70E6806141}" destId="{C0F937B8-99F1-4E0B-AD7B-AF0BB654F2D5}" srcOrd="9" destOrd="0" presId="urn:microsoft.com/office/officeart/2005/8/layout/radial1"/>
    <dgm:cxn modelId="{0CA2E2DB-869B-4CC6-B0F8-DE9F090C9F66}" type="presParOf" srcId="{C0F937B8-99F1-4E0B-AD7B-AF0BB654F2D5}" destId="{DBCBAC76-5FCD-43CB-9541-539202D46ED7}" srcOrd="0" destOrd="0" presId="urn:microsoft.com/office/officeart/2005/8/layout/radial1"/>
    <dgm:cxn modelId="{45A6E2C4-3081-4B7A-A642-438A921C7ED6}" type="presParOf" srcId="{1485AC8A-ACD3-406C-9B24-BF70E6806141}" destId="{595A1852-CC2C-4067-8F23-961D811B269E}" srcOrd="10" destOrd="0" presId="urn:microsoft.com/office/officeart/2005/8/layout/radial1"/>
    <dgm:cxn modelId="{7FADBEED-2DB4-4908-BD91-19B53AC767F1}" type="presParOf" srcId="{1485AC8A-ACD3-406C-9B24-BF70E6806141}" destId="{2B45CD8A-25EB-4D2E-BFB7-B98EBD971649}" srcOrd="11" destOrd="0" presId="urn:microsoft.com/office/officeart/2005/8/layout/radial1"/>
    <dgm:cxn modelId="{A2719BA7-0FEA-4A28-BAC7-71698EFBD7A8}" type="presParOf" srcId="{2B45CD8A-25EB-4D2E-BFB7-B98EBD971649}" destId="{0E90C038-3436-4C5F-BACE-3B640B47D0A1}" srcOrd="0" destOrd="0" presId="urn:microsoft.com/office/officeart/2005/8/layout/radial1"/>
    <dgm:cxn modelId="{83F8DA53-110C-4872-B712-E44484D1B2CD}" type="presParOf" srcId="{1485AC8A-ACD3-406C-9B24-BF70E6806141}" destId="{B68BADCE-43DE-4E05-B034-1E49CB4DFFC5}" srcOrd="12" destOrd="0" presId="urn:microsoft.com/office/officeart/2005/8/layout/radial1"/>
    <dgm:cxn modelId="{C63154A2-9D58-491D-96F3-C09B0DB3C156}" type="presParOf" srcId="{1485AC8A-ACD3-406C-9B24-BF70E6806141}" destId="{C8BC841D-2104-4BB0-9C65-48EB1D7D02A6}" srcOrd="13" destOrd="0" presId="urn:microsoft.com/office/officeart/2005/8/layout/radial1"/>
    <dgm:cxn modelId="{B77FB3D8-AB00-4EF7-98AA-F78F3300EFEE}" type="presParOf" srcId="{C8BC841D-2104-4BB0-9C65-48EB1D7D02A6}" destId="{C83EA90D-40C0-4BB0-8FFE-CD87EE31E3E2}" srcOrd="0" destOrd="0" presId="urn:microsoft.com/office/officeart/2005/8/layout/radial1"/>
    <dgm:cxn modelId="{232F4AE6-B08C-4663-B587-C2D31C960E7F}" type="presParOf" srcId="{1485AC8A-ACD3-406C-9B24-BF70E6806141}" destId="{692B6BC3-DAAE-48CD-A140-A3F8E3EBF198}" srcOrd="14" destOrd="0" presId="urn:microsoft.com/office/officeart/2005/8/layout/radial1"/>
    <dgm:cxn modelId="{CE01FA09-4D34-4F55-89B9-B6105509CC69}" type="presParOf" srcId="{1485AC8A-ACD3-406C-9B24-BF70E6806141}" destId="{0DAE5A3E-5F6B-4DDA-9C66-087536F3F3F5}" srcOrd="15" destOrd="0" presId="urn:microsoft.com/office/officeart/2005/8/layout/radial1"/>
    <dgm:cxn modelId="{E34BD194-8E5E-4F28-A8C8-A1CDF68F8C48}" type="presParOf" srcId="{0DAE5A3E-5F6B-4DDA-9C66-087536F3F3F5}" destId="{EACEAFEA-8E1E-427F-9EFA-02FFD455FE03}" srcOrd="0" destOrd="0" presId="urn:microsoft.com/office/officeart/2005/8/layout/radial1"/>
    <dgm:cxn modelId="{D9E93427-415C-44A3-85B2-0771115AC594}" type="presParOf" srcId="{1485AC8A-ACD3-406C-9B24-BF70E6806141}" destId="{99ECB63A-C8B9-4D6C-B086-BF4A7E058E40}" srcOrd="16" destOrd="0" presId="urn:microsoft.com/office/officeart/2005/8/layout/radial1"/>
    <dgm:cxn modelId="{0F5911A8-A7C9-40C9-BE5B-2D07E6A4B996}" type="presParOf" srcId="{1485AC8A-ACD3-406C-9B24-BF70E6806141}" destId="{D63489CD-84A1-4AEC-9638-6E90D696B676}" srcOrd="17" destOrd="0" presId="urn:microsoft.com/office/officeart/2005/8/layout/radial1"/>
    <dgm:cxn modelId="{88F90215-0E0C-4208-A34B-DCA258444FCF}" type="presParOf" srcId="{D63489CD-84A1-4AEC-9638-6E90D696B676}" destId="{879CAF83-689D-46CA-8C52-6550AABCF34D}" srcOrd="0" destOrd="0" presId="urn:microsoft.com/office/officeart/2005/8/layout/radial1"/>
    <dgm:cxn modelId="{AC194508-9531-49F0-8EF4-EA1A6742FB3F}" type="presParOf" srcId="{1485AC8A-ACD3-406C-9B24-BF70E6806141}" destId="{2146C908-3E90-4CFE-AC4D-2E681A480BDB}" srcOrd="18" destOrd="0" presId="urn:microsoft.com/office/officeart/2005/8/layout/radial1"/>
    <dgm:cxn modelId="{CB7695D3-B568-4BB1-8CF6-0F5BE59C8D11}" type="presParOf" srcId="{1485AC8A-ACD3-406C-9B24-BF70E6806141}" destId="{C4E9ADEE-14F9-4F87-876C-7B331E51EAC2}" srcOrd="19" destOrd="0" presId="urn:microsoft.com/office/officeart/2005/8/layout/radial1"/>
    <dgm:cxn modelId="{35593A82-81C1-44B9-8A66-59BBE05E232C}" type="presParOf" srcId="{C4E9ADEE-14F9-4F87-876C-7B331E51EAC2}" destId="{890BA4D3-1AE1-4853-B384-858A695B9F64}" srcOrd="0" destOrd="0" presId="urn:microsoft.com/office/officeart/2005/8/layout/radial1"/>
    <dgm:cxn modelId="{BE1F76D6-FB9F-458A-8D51-4218E8C9A215}" type="presParOf" srcId="{1485AC8A-ACD3-406C-9B24-BF70E6806141}" destId="{D6AE9813-FA1B-4F85-BF88-81DEF7B3BCEF}" srcOrd="20" destOrd="0" presId="urn:microsoft.com/office/officeart/2005/8/layout/radial1"/>
    <dgm:cxn modelId="{A44A27BA-6C2A-4266-BD3B-53A01E15A6F8}" type="presParOf" srcId="{1485AC8A-ACD3-406C-9B24-BF70E6806141}" destId="{A6F49B63-E582-4CD8-844D-DEB30DD351BD}" srcOrd="21" destOrd="0" presId="urn:microsoft.com/office/officeart/2005/8/layout/radial1"/>
    <dgm:cxn modelId="{1277D03F-C074-4EC7-A378-AF12A815CAE7}" type="presParOf" srcId="{A6F49B63-E582-4CD8-844D-DEB30DD351BD}" destId="{FDF49FD0-0773-4FE1-B6B1-496C87F682C3}" srcOrd="0" destOrd="0" presId="urn:microsoft.com/office/officeart/2005/8/layout/radial1"/>
    <dgm:cxn modelId="{A91B53E3-B222-46DD-A9F6-B4543601877C}" type="presParOf" srcId="{1485AC8A-ACD3-406C-9B24-BF70E6806141}" destId="{A69E49B9-2591-4A0F-9A4B-B21A9F15AA6B}" srcOrd="22" destOrd="0" presId="urn:microsoft.com/office/officeart/2005/8/layout/radial1"/>
    <dgm:cxn modelId="{F066D74B-6E63-4B24-B398-B60DB3A23949}" type="presParOf" srcId="{1485AC8A-ACD3-406C-9B24-BF70E6806141}" destId="{59D22643-4345-400D-BC40-5A27B30A1AE2}" srcOrd="23" destOrd="0" presId="urn:microsoft.com/office/officeart/2005/8/layout/radial1"/>
    <dgm:cxn modelId="{3CE0D532-87F2-4E22-A45B-4B7006E88DDF}" type="presParOf" srcId="{59D22643-4345-400D-BC40-5A27B30A1AE2}" destId="{BFBBFBF0-3026-4BF3-BEB1-460A2428DAC6}" srcOrd="0" destOrd="0" presId="urn:microsoft.com/office/officeart/2005/8/layout/radial1"/>
    <dgm:cxn modelId="{FF2D14FC-8B7A-4821-A107-BA5404F0FC1B}" type="presParOf" srcId="{1485AC8A-ACD3-406C-9B24-BF70E6806141}" destId="{F008590E-DD31-4216-958F-336B0B89AEC7}" srcOrd="24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FC56-C054-4BEF-95C1-FD8EBA9F7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3E11B-2979-4E8F-B3CB-0851D09E0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9D1D-5638-46CD-B3DC-8B8C96115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AE11-0E8C-499B-94E6-01A5CE578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71127-D248-4076-B607-611780983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A27-72D9-4B4B-B024-6DA2A9CEC0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A356-D8B6-4FC0-A773-474344B08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DC54-013E-4EE1-92E9-0DBDCFC68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A1C0A-EF8D-42AB-B51F-869B81638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C95B-0A15-4E9A-BBDE-487F7EC1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64D0-52B7-4A59-B874-1B8DA6AC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C3C26-CA2B-4DA5-B961-F0FED1132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74;&#1089;&#1077;\&#1060;&#1077;&#1076;&#1086;&#1089;&#1077;&#1077;&#1074;&#1072;\&#1056;&#1091;&#1089;&#1089;&#1082;&#1080;&#1081;%20&#1103;&#1079;&#1099;&#1082;\5&#1082;&#1083;&#1072;&#1089;&#1089;\&#1047;&#1074;&#1091;&#1082;&#1080;%20&#1075;&#1083;&#1072;&#1089;&#1085;&#1099;&#1077;%20&#1080;%20&#1089;&#1086;&#1075;&#1083;&#1072;&#1089;&#1085;&#1099;&#1077;\&#1047;&#1074;&#1091;&#1082;&#1080;%20&#1075;&#1083;&#1072;&#1089;&#1085;&#1099;&#1077;%20&#1080;%20&#1089;&#1086;&#1075;&#1083;&#1072;&#1089;&#1085;&#1099;&#1077;\&#1047;&#1074;&#1091;&#1082;&#1080;%20&#1087;&#1088;&#1080;&#1088;&#1086;&#1076;&#1099;.wm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Звуки природ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92867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6858016" cy="4495800"/>
          </a:xfrm>
        </p:spPr>
        <p:txBody>
          <a:bodyPr/>
          <a:lstStyle/>
          <a:p>
            <a:pPr>
              <a:buNone/>
            </a:pPr>
            <a:r>
              <a:rPr lang="ru-RU" sz="8000" dirty="0" smtClean="0"/>
              <a:t>[б']   [м]     [ж]</a:t>
            </a:r>
          </a:p>
          <a:p>
            <a:pPr>
              <a:buNone/>
            </a:pPr>
            <a:r>
              <a:rPr lang="ru-RU" sz="8000" dirty="0" smtClean="0"/>
              <a:t>[с']   [о]     [</a:t>
            </a:r>
            <a:r>
              <a:rPr lang="ru-RU" sz="8000" dirty="0" err="1" smtClean="0"/>
              <a:t>ф</a:t>
            </a:r>
            <a:r>
              <a:rPr lang="ru-RU" sz="8000" dirty="0" smtClean="0"/>
              <a:t>']</a:t>
            </a:r>
          </a:p>
          <a:p>
            <a:pPr>
              <a:buNone/>
            </a:pPr>
            <a:r>
              <a:rPr lang="ru-RU" sz="8000" dirty="0" smtClean="0"/>
              <a:t>[а]   [</a:t>
            </a:r>
            <a:r>
              <a:rPr lang="ru-RU" sz="8000" dirty="0" err="1" smtClean="0"/>
              <a:t>й</a:t>
            </a:r>
            <a:r>
              <a:rPr lang="ru-RU" sz="8000" dirty="0" smtClean="0"/>
              <a:t>']     [к]</a:t>
            </a:r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2875207" y="4089661"/>
            <a:ext cx="214314" cy="360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785918" y="1214422"/>
            <a:ext cx="685801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б     м      ж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     о      </a:t>
            </a:r>
            <a:r>
              <a:rPr kumimoji="0" lang="ru-RU" sz="8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ф</a:t>
            </a: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а     </a:t>
            </a:r>
            <a:r>
              <a:rPr kumimoji="0" lang="ru-RU" sz="8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й</a:t>
            </a:r>
            <a:r>
              <a:rPr kumimoji="0" lang="ru-RU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Управляющая кнопка: возврат 9">
            <a:hlinkClick r:id="rId2" action="ppaction://hlinksldjump" highlightClick="1"/>
          </p:cNvPr>
          <p:cNvSpPr/>
          <p:nvPr/>
        </p:nvSpPr>
        <p:spPr>
          <a:xfrm>
            <a:off x="7215206" y="5857892"/>
            <a:ext cx="500066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428604"/>
            <a:ext cx="64008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Частей света ровно шесть,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Столько этих звуков есть.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Путешествуют свободно,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Остановить их невозможно,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Нет во рту для них преград,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Слог составить норовят.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Поступают очень умно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ведут себя нешумно.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Кто сейчас их назовет,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Тот откроет путь вперед.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85720" y="214290"/>
          <a:ext cx="8643998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возврат 4">
            <a:hlinkClick r:id="rId6" action="ppaction://hlinksldjump" highlightClick="1"/>
          </p:cNvPr>
          <p:cNvSpPr/>
          <p:nvPr/>
        </p:nvSpPr>
        <p:spPr>
          <a:xfrm>
            <a:off x="7215206" y="5857892"/>
            <a:ext cx="642942" cy="5715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785794"/>
            <a:ext cx="6400800" cy="3571900"/>
          </a:xfrm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согласным нас ведет ступень,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Подниматься нам не лень,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Но здесь новая преграда: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словах звуки найти надо.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Чтоб от букв их отличить,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Подсказку надо изучить.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215206" y="585789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571480"/>
            <a:ext cx="64008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Письменная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предложенных словах найти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согласные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звуки, обозначив их выше букв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квадратных скобках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Сбыт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Душ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3214686"/>
            <a:ext cx="1857388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68"/>
              </a:spcBef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збыт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</a:p>
          <a:p>
            <a:pPr>
              <a:spcBef>
                <a:spcPts val="768"/>
              </a:spcBef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жыф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]</a:t>
            </a:r>
          </a:p>
          <a:p>
            <a:pPr>
              <a:spcBef>
                <a:spcPts val="768"/>
              </a:spcBef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душ ]</a:t>
            </a:r>
          </a:p>
          <a:p>
            <a:pPr>
              <a:spcBef>
                <a:spcPts val="768"/>
              </a:spcBef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]</a:t>
            </a:r>
          </a:p>
          <a:p>
            <a:pPr>
              <a:spcBef>
                <a:spcPts val="768"/>
              </a:spcBef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гупка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]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7286644" y="5786454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500042"/>
            <a:ext cx="63579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работа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Проанализируйте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данные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примеры и сделайте вывод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способах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обозначения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мягкости согласных.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Кров - кровь, стал - сталь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 -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правь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Был - бил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пыл - пил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мыл - мил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Ров - рев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лук - люк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рад - ряд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43042" y="714356"/>
            <a:ext cx="529330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 в густой осоке.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 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 на солнцепёке.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 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ал, 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ал, 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потом спросил: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- Ска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ите,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чего вы так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Объясните, милый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дает вам этот звук?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Б.Заходер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http://im8-tub-ru.yandex.net/i?id=640438454-3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6072206"/>
            <a:ext cx="723900" cy="542925"/>
          </a:xfrm>
          <a:prstGeom prst="rect">
            <a:avLst/>
          </a:prstGeom>
          <a:noFill/>
        </p:spPr>
      </p:pic>
      <p:pic>
        <p:nvPicPr>
          <p:cNvPr id="1025" name="Рисунок 2" descr="http://im8-tub-ru.yandex.net/i?id=76862391-07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6072206"/>
            <a:ext cx="542925" cy="5429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14480" y="571480"/>
            <a:ext cx="659667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уроком у меня было настроение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грустное,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взволнованное,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веселое,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серьезное,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 обычно.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уроке мне было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легко,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трудно,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интересно,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неинтересно,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весело,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скучно.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уроке мне понравилось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……………………………….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…………………………………………………………………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было трудно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……………………………………………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…………………………………………………………………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каким настроением я закончил урок (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смайлик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2860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2860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51435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Фонетика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«фоне» ( с греч.)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звук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43042" y="571480"/>
          <a:ext cx="6096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Дикто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Таксо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Микро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отека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Мега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ограмма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Магнито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Граммо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Теле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Пате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фон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71604" y="642918"/>
            <a:ext cx="6400800" cy="1323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Двадцать девятое февраля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Фонетика.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Гласные и согласные звуки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14001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ДАВАЙТЕ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ПОИГРАЕМ!</a:t>
            </a:r>
          </a:p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ПИНГ - ПОНГ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Органы речи</a:t>
            </a:r>
          </a:p>
        </p:txBody>
      </p:sp>
      <p:pic>
        <p:nvPicPr>
          <p:cNvPr id="9220" name="Picture 4" descr="Человек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678" y="1428736"/>
            <a:ext cx="3043123" cy="4279392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Гласные звуки </a:t>
            </a:r>
          </a:p>
        </p:txBody>
      </p:sp>
      <p:pic>
        <p:nvPicPr>
          <p:cNvPr id="10244" name="Picture 4" descr="Человек гласны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6050" y="1714488"/>
            <a:ext cx="3524250" cy="3630613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Согласные звуки </a:t>
            </a:r>
          </a:p>
        </p:txBody>
      </p:sp>
      <p:pic>
        <p:nvPicPr>
          <p:cNvPr id="11268" name="Picture 4" descr="Человек согласные 0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28926" y="1571612"/>
            <a:ext cx="3527425" cy="334327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Отгадайте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песню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14480" y="1714488"/>
          <a:ext cx="6036412" cy="2969260"/>
        </p:xfrm>
        <a:graphic>
          <a:graphicData uri="http://schemas.openxmlformats.org/drawingml/2006/table">
            <a:tbl>
              <a:tblPr/>
              <a:tblGrid>
                <a:gridCol w="603641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лс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рдлсь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лчк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b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лс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рсл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9525" marR="9525" marT="9525" marB="9525" anchor="ctr">
                    <a:lnL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Еу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оиа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ёоа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Еу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оа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000" dirty="0" err="1">
                          <a:latin typeface="Times New Roman"/>
                          <a:ea typeface="Times New Roman"/>
                          <a:cs typeface="Times New Roman"/>
                        </a:rPr>
                        <a:t>оа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290"/>
          <a:ext cx="828677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</TotalTime>
  <Words>398</Words>
  <Application>Microsoft Office PowerPoint</Application>
  <PresentationFormat>Экран (4:3)</PresentationFormat>
  <Paragraphs>124</Paragraphs>
  <Slides>16</Slides>
  <Notes>0</Notes>
  <HiddenSlides>5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Фонетика «фоне» ( с греч.) - звук </vt:lpstr>
      <vt:lpstr>Слайд 3</vt:lpstr>
      <vt:lpstr>Слайд 4</vt:lpstr>
      <vt:lpstr>Органы речи</vt:lpstr>
      <vt:lpstr>Гласные звуки </vt:lpstr>
      <vt:lpstr>Согласные звуки </vt:lpstr>
      <vt:lpstr>Отгадайте песню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русскому языку в 5 классе</dc:title>
  <dc:creator>Admin</dc:creator>
  <cp:lastModifiedBy>Светлана</cp:lastModifiedBy>
  <cp:revision>31</cp:revision>
  <dcterms:created xsi:type="dcterms:W3CDTF">2010-01-11T13:44:11Z</dcterms:created>
  <dcterms:modified xsi:type="dcterms:W3CDTF">2014-10-29T04:35:28Z</dcterms:modified>
</cp:coreProperties>
</file>