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6" d="100"/>
          <a:sy n="66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67A0B-EA56-4415-BB03-AEC65579B894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9F9CA-2F00-471F-9081-FE296DB8F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436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F9CA-2F00-471F-9081-FE296DB8F11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69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604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3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041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80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80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26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7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7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44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043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B95F4-3307-4320-957D-6AAEF14B7D6A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88E5-3884-4606-851A-86BFDD585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5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в сорок первом, и в сорок пятом война мальчишек брала в солдаты…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3212959" y="908720"/>
            <a:ext cx="45719" cy="473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256681" y="5243811"/>
            <a:ext cx="3417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620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9064" y="5013176"/>
            <a:ext cx="5486400" cy="5667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" r="229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365088" y="4941168"/>
            <a:ext cx="3758208" cy="288032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125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Победой кончилась война, те годы позади. Горят медали, ордена у многих на груди</a:t>
            </a:r>
            <a:endParaRPr lang="ru-RU" sz="28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02" y="1924238"/>
            <a:ext cx="2838796" cy="3877887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492" y="1918003"/>
            <a:ext cx="2818015" cy="3890356"/>
          </a:xfrm>
        </p:spPr>
      </p:pic>
    </p:spTree>
    <p:extLst>
      <p:ext uri="{BB962C8B-B14F-4D97-AF65-F5344CB8AC3E}">
        <p14:creationId xmlns:p14="http://schemas.microsoft.com/office/powerpoint/2010/main" val="37165176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4968" y="40466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02" y="1876439"/>
            <a:ext cx="2838796" cy="397348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492" y="1899299"/>
            <a:ext cx="2818015" cy="3927764"/>
          </a:xfrm>
        </p:spPr>
      </p:pic>
    </p:spTree>
    <p:extLst>
      <p:ext uri="{BB962C8B-B14F-4D97-AF65-F5344CB8AC3E}">
        <p14:creationId xmlns:p14="http://schemas.microsoft.com/office/powerpoint/2010/main" val="3557609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19672" y="3429000"/>
            <a:ext cx="5414392" cy="1440160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Сколько лет уж прошло стой поры,</a:t>
            </a:r>
            <a:br>
              <a:rPr lang="ru-RU" sz="2400" dirty="0" smtClean="0"/>
            </a:br>
            <a:r>
              <a:rPr lang="ru-RU" sz="2400" dirty="0" smtClean="0"/>
              <a:t>как горела земля под ногами, </a:t>
            </a:r>
            <a:br>
              <a:rPr lang="ru-RU" sz="2400" dirty="0" smtClean="0"/>
            </a:br>
            <a:r>
              <a:rPr lang="ru-RU" sz="2400" dirty="0" smtClean="0"/>
              <a:t>Многих нет ветеранов войны,</a:t>
            </a:r>
            <a:br>
              <a:rPr lang="ru-RU" sz="2400" dirty="0" smtClean="0"/>
            </a:br>
            <a:r>
              <a:rPr lang="ru-RU" sz="2400" dirty="0" smtClean="0"/>
              <a:t>Но мы помним о них, они с нами.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                                          </a:t>
            </a:r>
            <a:endParaRPr lang="ru-RU" sz="2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4664"/>
            <a:ext cx="7193280" cy="26090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3356976" y="5301208"/>
            <a:ext cx="5486400" cy="8048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5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157192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Всем солдатам воевавшим низкий наш поклон…</a:t>
            </a:r>
            <a:endParaRPr lang="ru-RU" sz="28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41" y="612775"/>
            <a:ext cx="7188200" cy="38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140952" y="2132856"/>
            <a:ext cx="216024" cy="287571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33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9282320" y="692696"/>
            <a:ext cx="483368" cy="8549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95" y="1600200"/>
            <a:ext cx="8039010" cy="4525963"/>
          </a:xfrm>
        </p:spPr>
      </p:pic>
    </p:spTree>
    <p:extLst>
      <p:ext uri="{BB962C8B-B14F-4D97-AF65-F5344CB8AC3E}">
        <p14:creationId xmlns:p14="http://schemas.microsoft.com/office/powerpoint/2010/main" val="2334024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Водовозов </a:t>
            </a:r>
            <a:r>
              <a:rPr lang="ru-RU" dirty="0"/>
              <a:t>Т</a:t>
            </a:r>
            <a:r>
              <a:rPr lang="ru-RU" dirty="0" smtClean="0"/>
              <a:t>имофей Васильевич</a:t>
            </a:r>
            <a:br>
              <a:rPr lang="ru-RU" dirty="0" smtClean="0"/>
            </a:br>
            <a:r>
              <a:rPr lang="ru-RU" dirty="0" smtClean="0"/>
              <a:t>1918-1987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692" y="1741358"/>
            <a:ext cx="3046615" cy="4243647"/>
          </a:xfrm>
        </p:spPr>
      </p:pic>
    </p:spTree>
    <p:extLst>
      <p:ext uri="{BB962C8B-B14F-4D97-AF65-F5344CB8AC3E}">
        <p14:creationId xmlns:p14="http://schemas.microsoft.com/office/powerpoint/2010/main" val="439543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фотографии в газете нечетко изображены бойцы, еще почти что дети, герои мировой войны.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" r="191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08704" y="5805264"/>
            <a:ext cx="864096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95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Хоть я в те годы не жила, но представляю ясно, Какой Победа та была воистину прекрасной!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62" y="1600200"/>
            <a:ext cx="5925275" cy="4525963"/>
          </a:xfrm>
        </p:spPr>
      </p:pic>
    </p:spTree>
    <p:extLst>
      <p:ext uri="{BB962C8B-B14F-4D97-AF65-F5344CB8AC3E}">
        <p14:creationId xmlns:p14="http://schemas.microsoft.com/office/powerpoint/2010/main" val="3647583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 Спасибо за победу!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340768"/>
            <a:ext cx="5111750" cy="362082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этот день ты верным стал солдатом,</a:t>
            </a:r>
          </a:p>
          <a:p>
            <a:r>
              <a:rPr lang="ru-RU" sz="2400" dirty="0" smtClean="0"/>
              <a:t>И тебе, прошедший бой, солдат,</a:t>
            </a:r>
          </a:p>
          <a:p>
            <a:r>
              <a:rPr lang="ru-RU" sz="2400" dirty="0" smtClean="0"/>
              <a:t>Люди за победу в сорок пятом</a:t>
            </a:r>
          </a:p>
          <a:p>
            <a:r>
              <a:rPr lang="ru-RU" sz="2400" dirty="0" smtClean="0"/>
              <a:t>От души спасибо говорят!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95120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. В День победы засверкали на груди его медали. На груди его –медали! Мы с сестрой их сосчитали.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r="5330"/>
          <a:stretch>
            <a:fillRect/>
          </a:stretch>
        </p:blipFill>
        <p:spPr/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 flipH="1" flipV="1">
            <a:off x="18351816" y="4725144"/>
            <a:ext cx="45719" cy="121724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237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0952" y="6021288"/>
            <a:ext cx="1466346" cy="71075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r="352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10980712" y="6093296"/>
            <a:ext cx="1338536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756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3140952" y="5589240"/>
            <a:ext cx="239005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" r="403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64888" y="5661248"/>
            <a:ext cx="5486400" cy="8048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9642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140</Words>
  <Application>Microsoft Office PowerPoint</Application>
  <PresentationFormat>Экран (4:3)</PresentationFormat>
  <Paragraphs>15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 в сорок первом, и в сорок пятом война мальчишек брала в солдаты…</vt:lpstr>
      <vt:lpstr>Презентация PowerPoint</vt:lpstr>
      <vt:lpstr>Водовозов Тимофей Васильевич 1918-1987</vt:lpstr>
      <vt:lpstr>На фотографии в газете нечетко изображены бойцы, еще почти что дети, герои мировой войны.</vt:lpstr>
      <vt:lpstr>Хоть я в те годы не жила, но представляю ясно, Какой Победа та была воистину прекрасной!</vt:lpstr>
      <vt:lpstr> Спасибо за победу!</vt:lpstr>
      <vt:lpstr>. В День победы засверкали на груди его медали. На груди его –медали! Мы с сестрой их сосчитали.</vt:lpstr>
      <vt:lpstr>Презентация PowerPoint</vt:lpstr>
      <vt:lpstr>Презентация PowerPoint</vt:lpstr>
      <vt:lpstr>Презентация PowerPoint</vt:lpstr>
      <vt:lpstr>Победой кончилась война, те годы позади. Горят медали, ордена у многих на груди</vt:lpstr>
      <vt:lpstr>Презентация PowerPoint</vt:lpstr>
      <vt:lpstr>Сколько лет уж прошло стой поры, как горела земля под ногами,  Многих нет ветеранов войны, Но мы помним о них, они с нами.                                                </vt:lpstr>
      <vt:lpstr>Всем солдатам воевавшим низкий наш поклон…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нн</dc:creator>
  <cp:lastModifiedBy>нн</cp:lastModifiedBy>
  <cp:revision>10</cp:revision>
  <dcterms:created xsi:type="dcterms:W3CDTF">2015-04-16T18:06:20Z</dcterms:created>
  <dcterms:modified xsi:type="dcterms:W3CDTF">2015-04-16T20:13:39Z</dcterms:modified>
</cp:coreProperties>
</file>