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2" autoAdjust="0"/>
    <p:restoredTop sz="94660"/>
  </p:normalViewPr>
  <p:slideViewPr>
    <p:cSldViewPr>
      <p:cViewPr>
        <p:scale>
          <a:sx n="50" d="100"/>
          <a:sy n="50" d="100"/>
        </p:scale>
        <p:origin x="-3558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9 мая – День Победы.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84717"/>
            <a:ext cx="3268781" cy="2462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1268760"/>
            <a:ext cx="3144951" cy="3144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55707"/>
            <a:ext cx="2880320" cy="2462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581128"/>
            <a:ext cx="300093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/>
          <p:cNvPicPr/>
          <p:nvPr/>
        </p:nvPicPr>
        <p:blipFill>
          <a:blip r:embed="rId6"/>
          <a:stretch>
            <a:fillRect/>
          </a:stretch>
        </p:blipFill>
        <p:spPr>
          <a:xfrm>
            <a:off x="353420" y="3933056"/>
            <a:ext cx="2706412" cy="2624797"/>
          </a:xfrm>
          <a:prstGeom prst="rect">
            <a:avLst/>
          </a:prstGeom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791" y="1412776"/>
            <a:ext cx="2347842" cy="201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343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Минута молчания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12776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</a:rPr>
              <a:t>Помните!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</a:rPr>
              <a:t>Через века, через года –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</a:rPr>
              <a:t>помните!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</a:rPr>
              <a:t>О тех, кто уже не придет никогда, –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</a:rPr>
              <a:t>Помните!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</a:rPr>
              <a:t>Какою ценою завоевано счастье, – заклинаю, –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</a:rPr>
              <a:t>Помните!</a:t>
            </a:r>
          </a:p>
          <a:p>
            <a:endParaRPr lang="ru-RU" sz="2800" b="1" dirty="0">
              <a:solidFill>
                <a:srgbClr val="0000FF"/>
              </a:solidFill>
            </a:endParaRPr>
          </a:p>
          <a:p>
            <a:r>
              <a:rPr lang="ru-RU" sz="2800" b="1" dirty="0">
                <a:solidFill>
                  <a:srgbClr val="0000FF"/>
                </a:solidFill>
              </a:rPr>
              <a:t>                                           (Р. Рождественский)</a:t>
            </a:r>
          </a:p>
        </p:txBody>
      </p:sp>
    </p:spTree>
    <p:extLst>
      <p:ext uri="{BB962C8B-B14F-4D97-AF65-F5344CB8AC3E}">
        <p14:creationId xmlns:p14="http://schemas.microsoft.com/office/powerpoint/2010/main" val="285312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Новая папка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3792" y="-1611560"/>
            <a:ext cx="11124728" cy="1112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73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1\Desktop\Новая папка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3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Новая папка\скачанные файл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0"/>
            <a:ext cx="9756576" cy="694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9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Новая папка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452" y="0"/>
            <a:ext cx="9208451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Новая папка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7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7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76206" cy="6842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23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47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9 мая – День Победы.</vt:lpstr>
      <vt:lpstr>Минута молчания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1</cp:lastModifiedBy>
  <cp:revision>20</cp:revision>
  <dcterms:modified xsi:type="dcterms:W3CDTF">2015-04-24T08:54:44Z</dcterms:modified>
</cp:coreProperties>
</file>