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5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7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4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7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0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4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5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75A7-1F11-49C6-88ED-AD6A38ED513C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4338-E975-41FB-98D1-05AB41F2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4"/>
            <a:ext cx="9225534" cy="6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351402" y="2348880"/>
            <a:ext cx="1176879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еликая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Отечественная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Война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603062"/>
      </p:ext>
    </p:extLst>
  </p:cSld>
  <p:clrMapOvr>
    <a:masterClrMapping/>
  </p:clrMapOvr>
  <p:transition advClick="0" advTm="6596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02508" y="404664"/>
            <a:ext cx="1047105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рассвете в 4 утра 22 июня 1941 года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началась Великая Отечественная Война. </a:t>
            </a:r>
            <a:b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Война которая  длилась  1418 дней и ночей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(3 года, 10 месяцев, 17 дней)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Великая Отечественная Война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унесла жизни более 26 миллионов людей.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Война 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закончилась 9 мая 1945 года.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7594"/>
            <a:ext cx="6714860" cy="50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23240"/>
      </p:ext>
    </p:extLst>
  </p:cSld>
  <p:clrMapOvr>
    <a:masterClrMapping/>
  </p:clrMapOvr>
  <p:transition spd="slow" advClick="0" advTm="182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44913" y="134070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505" y="355821"/>
            <a:ext cx="8416278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Ветераны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и снова весна, снова Праздник Победы,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Снова светлая грусть нам сжимает сердца -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уходят они - те, кто вынес все беды,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оставив позиций своих до конца !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уходят, как жили - обычно и просто,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печалясь, что в жизнь их вмешалась война,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Как, когда-то - в разведку, за линию фронта,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храненье отдав нам свои ордена....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(В. Давыдов)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6"/>
    </mc:Choice>
    <mc:Fallback xmlns="">
      <p:transition spd="slow" advTm="19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4478"/>
            <a:ext cx="6588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 кто не забыт,</a:t>
            </a:r>
            <a:b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 что не забыто!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009254"/>
      </p:ext>
    </p:extLst>
  </p:cSld>
  <p:clrMapOvr>
    <a:masterClrMapping/>
  </p:clrMapOvr>
  <p:transition spd="slow" advTm="56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102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8</cp:revision>
  <dcterms:created xsi:type="dcterms:W3CDTF">2015-05-07T13:01:38Z</dcterms:created>
  <dcterms:modified xsi:type="dcterms:W3CDTF">2015-05-08T07:57:55Z</dcterms:modified>
</cp:coreProperties>
</file>