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9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46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11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631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70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24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80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69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44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38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80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DC2CB-01B6-481A-9F47-0F6DC1F8B266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1C2B-18D6-4606-AAE2-728847123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2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Новая папка (2)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27"/>
            <a:ext cx="9144000" cy="684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39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Великая отечественная война это 4 года,1418 дней и ночей. Десятки разрушенных  городов и тысячи сел и поселков. Убытки исчислялись миллиардами. А главное 27 миллионов погибших граждан СССР! Если молчать за одного погибшего секунду, мир бы Россия молчала бы50 лет!  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1\Desktop\Новая папка (2)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4221088"/>
            <a:ext cx="3816424" cy="245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1\Desktop\Новая папка (2)\naxodki-VOV-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498" y="1009701"/>
            <a:ext cx="4690492" cy="313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1\Desktop\Новая папка (2)\geroi-velikoj-otechestvennoj-vojnyi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93" y="1124744"/>
            <a:ext cx="3187775" cy="353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1\Desktop\Новая папка (2)\images (4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213" y="3140968"/>
            <a:ext cx="2656897" cy="354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77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овая папка (2)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-24655"/>
            <a:ext cx="6882655" cy="688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596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45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Великая отечественная война это 4 года,1418 дней и ночей. Десятки разрушенных  городов и тысячи сел и поселков. Убытки исчислялись миллиардами. А главное 27 миллионов погибших граждан СССР! Если молчать за одного погибшего секунду, мир бы Россия молчала бы50 лет!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</cp:revision>
  <dcterms:created xsi:type="dcterms:W3CDTF">2015-04-24T09:30:01Z</dcterms:created>
  <dcterms:modified xsi:type="dcterms:W3CDTF">2015-04-24T09:56:47Z</dcterms:modified>
</cp:coreProperties>
</file>