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5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FBD96-B5DF-4001-AFF6-CF82DA03B995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8351F-DE3C-4203-908C-01B1664F9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C%D0%BF%D1%83%D1%82%D0%B0%D1%86%D0%B8%D1%8F" TargetMode="External"/><Relationship Id="rId7" Type="http://schemas.openxmlformats.org/officeDocument/2006/relationships/hyperlink" Target="https://ru.wikipedia.org/wiki/%D0%9F%D0%BE%D0%B2%D0%B5%D1%81%D1%82%D1%8C_%D0%BE_%D0%BD%D0%B0%D1%81%D1%82%D0%BE%D1%8F%D1%89%D0%B5%D0%BC_%D1%87%D0%B5%D0%BB%D0%BE%D0%B2%D0%B5%D0%BA%D0%B5" TargetMode="External"/><Relationship Id="rId2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E%D0%BB%D0%B5%D0%B2%D0%BE%D0%B9,_%D0%91%D0%BE%D1%80%D0%B8%D1%81_%D0%9D%D0%B8%D0%BA%D0%BE%D0%BB%D0%B0%D0%B5%D0%B2%D0%B8%D1%87" TargetMode="External"/><Relationship Id="rId5" Type="http://schemas.openxmlformats.org/officeDocument/2006/relationships/hyperlink" Target="https://ru.wikipedia.org/wiki/%D0%9F%D1%80%D0%BE%D1%82%D0%BE%D1%82%D0%B8%D0%BF_%D0%BF%D0%B5%D1%80%D1%81%D0%BE%D0%BD%D0%B0%D0%B6%D0%B0" TargetMode="External"/><Relationship Id="rId4" Type="http://schemas.openxmlformats.org/officeDocument/2006/relationships/hyperlink" Target="https://ru.wikipedia.org/wiki/%D0%9F%D1%80%D0%BE%D1%82%D0%B5%D0%B7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E%D0%B4%D0%BE%D0%BB%D1%8C%D1%81%D0%BA" TargetMode="External"/><Relationship Id="rId3" Type="http://schemas.openxmlformats.org/officeDocument/2006/relationships/hyperlink" Target="https://ru.wikipedia.org/wiki/1941_%D0%B3%D0%BE%D0%B4" TargetMode="External"/><Relationship Id="rId7" Type="http://schemas.openxmlformats.org/officeDocument/2006/relationships/hyperlink" Target="https://ru.wikipedia.org/wiki/Heinkel_He_111" TargetMode="External"/><Relationship Id="rId2" Type="http://schemas.openxmlformats.org/officeDocument/2006/relationships/hyperlink" Target="https://ru.wikipedia.org/wiki/7_%D0%B0%D0%B2%D0%B3%D1%83%D1%81%D1%8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5" Type="http://schemas.openxmlformats.org/officeDocument/2006/relationships/hyperlink" Target="https://ru.wikipedia.org/wiki/%D0%A2%D0%B0%D1%80%D0%B0%D0%BD_(%D0%B2%D0%BE%D0%B7%D0%B4%D1%83%D1%88%D0%BD%D1%8B%D0%B9)" TargetMode="External"/><Relationship Id="rId4" Type="http://schemas.openxmlformats.org/officeDocument/2006/relationships/hyperlink" Target="https://ru.wikipedia.org/wiki/%D0%98-16" TargetMode="External"/><Relationship Id="rId9" Type="http://schemas.openxmlformats.org/officeDocument/2006/relationships/hyperlink" Target="https://ru.wikipedia.org/wiki/27_%D0%BE%D0%BA%D1%82%D1%8F%D0%B1%D1%80%D1%8F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E%D0%B6%D0%BD%D1%8B%D0%B9_%D1%84%D1%80%D0%BE%D0%BD%D1%82_(%D0%92%D0%B5%D0%BB%D0%B8%D0%BA%D0%B0%D1%8F_%D0%9E%D1%82%D0%B5%D1%87%D0%B5%D1%81%D1%82%D0%B2%D0%B5%D0%BD%D0%BD%D0%B0%D1%8F_%D0%B2%D0%BE%D0%B9%D0%BD%D0%B0)" TargetMode="External"/><Relationship Id="rId3" Type="http://schemas.openxmlformats.org/officeDocument/2006/relationships/hyperlink" Target="https://ru.wikipedia.org/wiki/22_%D0%B8%D1%8E%D0%BD%D1%8F" TargetMode="External"/><Relationship Id="rId7" Type="http://schemas.openxmlformats.org/officeDocument/2006/relationships/hyperlink" Target="https://ru.wikipedia.org/wiki/%D0%AD%D1%81%D0%BA%D0%B0%D0%B4%D1%80%D0%B8%D0%BB%D1%8C%D1%8F" TargetMode="External"/><Relationship Id="rId2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945_%D0%B3%D0%BE%D0%B4" TargetMode="External"/><Relationship Id="rId5" Type="http://schemas.openxmlformats.org/officeDocument/2006/relationships/hyperlink" Target="https://ru.wikipedia.org/wiki/9_%D0%BC%D0%B0%D1%8F" TargetMode="External"/><Relationship Id="rId10" Type="http://schemas.openxmlformats.org/officeDocument/2006/relationships/hyperlink" Target="https://ru.wikipedia.org/wiki/%D0%9F%D0%BE%D0%BA%D1%80%D1%8B%D1%88%D0%BA%D0%B8%D0%BD,_%D0%90%D0%BB%D0%B5%D0%BA%D1%81%D0%B0%D0%BD%D0%B4%D1%80_%D0%98%D0%B2%D0%B0%D0%BD%D0%BE%D0%B2%D0%B8%D1%87" TargetMode="External"/><Relationship Id="rId4" Type="http://schemas.openxmlformats.org/officeDocument/2006/relationships/hyperlink" Target="https://ru.wikipedia.org/wiki/1941_%D0%B3%D0%BE%D0%B4" TargetMode="External"/><Relationship Id="rId9" Type="http://schemas.openxmlformats.org/officeDocument/2006/relationships/hyperlink" Target="https://ru.wikipedia.org/wiki/%D0%A1%D1%83-2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E%D0%B3%D0%BE-%D0%97%D0%B0%D0%BF%D0%B0%D0%B4%D0%BD%D1%8B%D0%B9_%D1%84%D1%80%D0%BE%D0%BD%D1%82_(%D0%92%D0%B5%D0%BB%D0%B8%D0%BA%D0%B0%D1%8F_%D0%9E%D1%82%D0%B5%D1%87%D0%B5%D1%81%D1%82%D0%B2%D0%B5%D0%BD%D0%BD%D0%B0%D1%8F_%D0%B2%D0%BE%D0%B9%D0%BD%D0%B0)" TargetMode="External"/><Relationship Id="rId2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F%D1%80%D0%BE%D0%BF%D0%BE%D0%B9%D1%81%D0%BA" TargetMode="External"/><Relationship Id="rId4" Type="http://schemas.openxmlformats.org/officeDocument/2006/relationships/hyperlink" Target="https://ru.wikipedia.org/wiki/%D0%91%D0%BE%D0%BC%D0%B1%D0%B0%D1%80%D0%B4%D0%B8%D1%80%D0%BE%D0%B2%D1%89%D0%B8%D0%B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41_%D0%B3%D0%BE%D0%B4" TargetMode="External"/><Relationship Id="rId2" Type="http://schemas.openxmlformats.org/officeDocument/2006/relationships/hyperlink" Target="https://ru.wikipedia.org/wiki/12_%D1%81%D0%B5%D0%BD%D1%82%D1%8F%D0%B1%D1%8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Me-109" TargetMode="External"/><Relationship Id="rId5" Type="http://schemas.openxmlformats.org/officeDocument/2006/relationships/hyperlink" Target="https://ru.wikipedia.org/wiki/%D0%A0%D0%BE%D0%BC%D0%BD%D1%8B" TargetMode="External"/><Relationship Id="rId4" Type="http://schemas.openxmlformats.org/officeDocument/2006/relationships/hyperlink" Target="https://ru.wikipedia.org/wiki/%D0%A1%D1%83-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89;&#1072;&#1083;&#1099;&#1082;&#1080;&#1085;\&#1054;&#1090;%20&#1075;&#1077;&#1088;&#1086;&#1077;&#1074;%20&#1073;&#1099;&#1083;&#1099;&#1093;%20&#1074;&#1088;&#1077;&#1084;&#1077;&#1085;%20&#1085;&#1077;%20&#1086;&#1089;&#1090;&#1072;&#1083;&#1086;&#1089;&#1100;%20&#1087;&#1086;&#1088;&#1086;&#1081;%20&#1080;&#1084;&#1077;&#1085;%20%20(audiopoisk.com).mp3" TargetMode="Externa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0%B0%D0%BD%D0%BA%D0%BE%D0%B2%D1%8B%D0%B5_%D0%B2%D0%BE%D0%B9%D1%81%D0%BA%D0%B0_%D0%A0%D0%BE%D1%81%D1%81%D0%B8%D0%B9%D1%81%D0%BA%D0%BE%D0%B9_%D0%A4%D0%B5%D0%B4%D0%B5%D1%80%D0%B0%D1%86%D0%B8%D0%B8" TargetMode="External"/><Relationship Id="rId7" Type="http://schemas.openxmlformats.org/officeDocument/2006/relationships/hyperlink" Target="https://ru.wikipedia.org/wiki/%D1%EF%E8%F1%EE%EA_%F2%E0%ED%EA%E8%F1%F2%EE%E2-%E0%F1%EE%E2_%C2%F2%EE%F0%EE%E9_%EC%E8%F0%EE%E2%EE%E9_%E2%EE%E9%ED%FB" TargetMode="External"/><Relationship Id="rId2" Type="http://schemas.openxmlformats.org/officeDocument/2006/relationships/hyperlink" Target="https://ru.wikipedia.org/w/index.php?title=%D0%91%D0%B0%D1%80%D1%8F%D1%82%D0%B8%D0%BD%D1%81%D0%BA%D0%B8%D0%B9,_%D0%9C%D0%B8%D1%85%D0%B0%D0%B8%D0%BB_%D0%91%D0%BE%D1%80%D0%B8%D1%81%D0%BE%D0%B2%D0%B8%D1%87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0-%D0%B9_%D0%B3%D0%B2%D0%B0%D1%80%D0%B4%D0%B5%D0%B9%D1%81%D0%BA%D0%B8%D0%B9_%D1%82%D0%B0%D0%BD%D0%BA%D0%BE%D0%B2%D1%8B%D0%B9_%D0%BA%D0%BE%D1%80%D0%BF%D1%83%D1%81" TargetMode="External"/><Relationship Id="rId5" Type="http://schemas.openxmlformats.org/officeDocument/2006/relationships/hyperlink" Target="https://ru.wikipedia.org/wiki/1-%D1%8F_%D0%B3%D0%B2%D0%B0%D1%80%D0%B4%D0%B5%D0%B9%D1%81%D0%BA%D0%B0%D1%8F_%D1%82%D0%B0%D0%BD%D0%BA%D0%BE%D0%B2%D0%B0%D1%8F_%D0%B1%D1%80%D0%B8%D0%B3%D0%B0%D0%B4%D0%B0" TargetMode="External"/><Relationship Id="rId4" Type="http://schemas.openxmlformats.org/officeDocument/2006/relationships/hyperlink" Target="https://ru.wikipedia.org/wiki/%D0%A1%D0%BE%D0%B5%D0%B4%D0%B8%D0%BD%D0%B5%D0%BD%D0%B8%D0%B5_(%D0%B2%D0%BE%D0%B5%D0%BD%D0%BD%D0%BE%D0%B5_%D0%B4%D0%B5%D0%BB%D0%BE)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941_%D0%B3%D0%BE%D0%B4" TargetMode="External"/><Relationship Id="rId3" Type="http://schemas.openxmlformats.org/officeDocument/2006/relationships/hyperlink" Target="https://ru.wikipedia.org/wiki/%D0%A1%D0%BE%D0%B2%D0%B5%D1%82%D1%81%D0%BA%D0%B0%D1%8F_%D0%B3%D0%B2%D0%B0%D1%80%D0%B4%D0%B8%D1%8F" TargetMode="External"/><Relationship Id="rId7" Type="http://schemas.openxmlformats.org/officeDocument/2006/relationships/hyperlink" Target="https://ru.wikipedia.org/wiki/18_%D0%B4%D0%B5%D0%BA%D0%B0%D0%B1%D1%80%D1%8F" TargetMode="External"/><Relationship Id="rId2" Type="http://schemas.openxmlformats.org/officeDocument/2006/relationships/hyperlink" Target="https://ru.wikipedia.org/wiki/%D0%9B%D0%B0%D0%B2%D1%80%D0%B8%D0%BD%D0%B5%D0%BD%D0%BA%D0%BE,_%D0%94%D0%BC%D0%B8%D1%82%D1%80%D0%B8%D0%B9_%D0%A4%D1%91%D0%B4%D0%BE%D1%80%D0%BE%D0%B2%D0%B8%D1%8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914_%D0%B3%D0%BE%D0%B4" TargetMode="External"/><Relationship Id="rId5" Type="http://schemas.openxmlformats.org/officeDocument/2006/relationships/hyperlink" Target="https://ru.wikipedia.org/wiki/14_%D0%BE%D0%BA%D1%82%D1%8F%D0%B1%D1%80%D1%8F" TargetMode="External"/><Relationship Id="rId4" Type="http://schemas.openxmlformats.org/officeDocument/2006/relationships/hyperlink" Target="https://ru.wikipedia.org/wiki/%D0%A1%D1%82%D0%B0%D1%80%D1%88%D0%B8%D0%B9_%D0%BB%D0%B5%D0%B9%D1%82%D0%B5%D0%BD%D0%B0%D0%BD%D1%82" TargetMode="External"/><Relationship Id="rId9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2-34-76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ru.wikipedia.org/w/index.php?title=%D0%9A%D1%83%D1%87%D0%B5%D0%BD%D0%BA%D0%BE%D0%B2,_%D0%9C%D0%B8%D1%85%D0%B0%D0%B8%D0%BB_%D0%9F%D0%B5%D1%82%D1%80%D0%BE%D0%B2%D0%B8%D1%87&amp;action=edit&amp;redlink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E%D0%BB%D0%BE%D0%B4%D0%B5%D1%87%D0%BD%D0%BE" TargetMode="External"/><Relationship Id="rId3" Type="http://schemas.openxmlformats.org/officeDocument/2006/relationships/hyperlink" Target="https://ru.wikipedia.org/wiki/1941_%D0%B3%D0%BE%D0%B4" TargetMode="External"/><Relationship Id="rId7" Type="http://schemas.openxmlformats.org/officeDocument/2006/relationships/hyperlink" Target="https://ru.wikipedia.org/wiki/%D0%98%D0%BB-4" TargetMode="External"/><Relationship Id="rId2" Type="http://schemas.openxmlformats.org/officeDocument/2006/relationships/hyperlink" Target="https://ru.wikipedia.org/wiki/26_%D0%B8%D1%8E%D0%BD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0%B0%D0%BB%D0%B8%D0%BD%D0%B8%D0%BD,_%D0%90%D0%BB%D0%B5%D0%BA%D1%81%D0%B5%D0%B9_%D0%90%D0%BB%D0%B5%D0%BA%D1%81%D0%B0%D0%BD%D0%B4%D1%80%D0%BE%D0%B2%D0%B8%D1%87" TargetMode="External"/><Relationship Id="rId5" Type="http://schemas.openxmlformats.org/officeDocument/2006/relationships/hyperlink" Target="https://ru.wikipedia.org/wiki/%D0%A1%D0%BA%D0%BE%D1%80%D0%BE%D0%B1%D0%BE%D0%B3%D0%B0%D1%82%D1%8B%D0%B9,_%D0%93%D1%80%D0%B8%D0%B3%D0%BE%D1%80%D0%B8%D0%B9_%D0%9D%D0%B8%D0%BA%D0%BE%D0%BB%D0%B0%D0%B5%D0%B2%D0%B8%D1%87" TargetMode="External"/><Relationship Id="rId4" Type="http://schemas.openxmlformats.org/officeDocument/2006/relationships/hyperlink" Target="https://ru.wikipedia.org/wiki/%D0%91%D1%83%D1%80%D0%B4%D0%B5%D0%BD%D1%8E%D0%BA,_%D0%90%D0%BD%D0%B0%D1%82%D0%BE%D0%BB%D0%B8%D0%B9_%D0%90%D0%BA%D0%B8%D0%BC%D0%BE%D0%B2%D0%B8%D1%87" TargetMode="External"/><Relationship Id="rId9" Type="http://schemas.openxmlformats.org/officeDocument/2006/relationships/hyperlink" Target="https://ru.wikipedia.org/wiki/%D0%A0%D0%B0%D0%B4%D0%BE%D1%88%D0%BA%D0%BE%D0%B2%D0%B8%D1%87%D0%B8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1089;&#1072;&#1083;&#1099;&#1082;&#1080;&#1085;/War%20Thunder-%20'&#1055;&#1086;&#1073;&#1077;&#1076;&#1072;%20&#1079;&#1072;%20&#1085;&#1072;&#1084;&#1080;'%20-%20'Victory%20is%20ours'.mp4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89;&#1072;&#1083;&#1099;&#1082;&#1080;&#1085;\478f7211ec40df8fe87df57b7d692ba9.mp3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89;&#1072;&#1083;&#1099;&#1082;&#1080;&#1085;/&#1044;&#1091;&#1101;&#1083;&#1080;%202-&#1081;%20&#1052;&#1080;&#1088;&#1086;&#1074;&#1086;&#1081;.%20&#1042;&#1086;&#1079;&#1076;&#1091;&#1096;&#1085;&#1099;&#1077;%20&#1057;&#1093;&#1074;&#1072;&#1090;&#1082;&#1080;.%20&#1050;&#1086;&#1078;&#1077;&#1076;&#1091;&#1073;%201945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ПРЕЗЕНТАЦИЯ НА ТЕМУ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ВЕЛИКАЯ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 ОТЕЧЕСТВЕННАЯ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ВОЙНА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000" dirty="0"/>
              <a:t>	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подготовил- Салыкин 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Из-за тяжёлого ранения во время </a:t>
            </a:r>
            <a:r>
              <a:rPr lang="ru-RU" dirty="0" smtClean="0">
                <a:hlinkClick r:id="rId2" tooltip="Великая Отечественная война"/>
              </a:rPr>
              <a:t>Великой Отечественной войны</a:t>
            </a:r>
            <a:r>
              <a:rPr lang="ru-RU" dirty="0" smtClean="0"/>
              <a:t> ему были </a:t>
            </a:r>
            <a:r>
              <a:rPr lang="ru-RU" dirty="0" smtClean="0">
                <a:hlinkClick r:id="rId3" tooltip="Ампутация"/>
              </a:rPr>
              <a:t>ампутированы</a:t>
            </a:r>
            <a:r>
              <a:rPr lang="ru-RU" dirty="0" smtClean="0"/>
              <a:t> обе ноги. Однако, несмотря на инвалидность, лётчик вернулся в небо и летал с </a:t>
            </a:r>
            <a:r>
              <a:rPr lang="ru-RU" dirty="0" smtClean="0">
                <a:hlinkClick r:id="rId4" tooltip="Протез"/>
              </a:rPr>
              <a:t>протезами</a:t>
            </a:r>
            <a:r>
              <a:rPr lang="ru-RU" dirty="0" smtClean="0"/>
              <a:t>. Всего за время войны совершил 86 боевых вылетов, сбил 11 самолётов врага: четыре — до ранения и семь — после.</a:t>
            </a:r>
          </a:p>
          <a:p>
            <a:r>
              <a:rPr lang="ru-RU" dirty="0" smtClean="0"/>
              <a:t>Является </a:t>
            </a:r>
            <a:r>
              <a:rPr lang="ru-RU" dirty="0" smtClean="0">
                <a:hlinkClick r:id="rId5" tooltip="Прототип персонажа"/>
              </a:rPr>
              <a:t>прототипом</a:t>
            </a:r>
            <a:r>
              <a:rPr lang="ru-RU" dirty="0" smtClean="0"/>
              <a:t> героя повести </a:t>
            </a:r>
            <a:r>
              <a:rPr lang="ru-RU" dirty="0" smtClean="0">
                <a:hlinkClick r:id="rId6" tooltip="Полевой, Борис Николаевич"/>
              </a:rPr>
              <a:t>Бориса Полевого</a:t>
            </a:r>
            <a:r>
              <a:rPr lang="ru-RU" dirty="0" smtClean="0"/>
              <a:t> </a:t>
            </a:r>
            <a:r>
              <a:rPr lang="ru-RU" i="1" dirty="0" smtClean="0">
                <a:hlinkClick r:id="rId7" tooltip="Повесть о настоящем человеке"/>
              </a:rPr>
              <a:t>Повесть о настоящем человеке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Маресь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8858250" cy="2714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Талалихин Виктор Васильевич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Victor Talalihki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3282107" cy="511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В ночь на </a:t>
            </a:r>
            <a:r>
              <a:rPr lang="ru-RU" sz="2600" u="sng" dirty="0" smtClean="0">
                <a:hlinkClick r:id="rId2" tooltip="7 августа"/>
              </a:rPr>
              <a:t>7 августа</a:t>
            </a:r>
            <a:r>
              <a:rPr lang="ru-RU" sz="2600" dirty="0" smtClean="0"/>
              <a:t> </a:t>
            </a:r>
            <a:r>
              <a:rPr lang="ru-RU" sz="2600" u="sng" dirty="0" smtClean="0">
                <a:hlinkClick r:id="rId3" tooltip="1941 год"/>
              </a:rPr>
              <a:t>1941 года</a:t>
            </a:r>
            <a:r>
              <a:rPr lang="ru-RU" sz="2600" dirty="0" smtClean="0"/>
              <a:t> на </a:t>
            </a:r>
            <a:r>
              <a:rPr lang="ru-RU" sz="2600" u="sng" dirty="0" smtClean="0">
                <a:hlinkClick r:id="rId4" tooltip="И-16"/>
              </a:rPr>
              <a:t>И-16</a:t>
            </a:r>
            <a:r>
              <a:rPr lang="ru-RU" sz="2600" dirty="0" smtClean="0"/>
              <a:t> тип 24 одним из первых военных летчиков РККА произвёл </a:t>
            </a:r>
            <a:r>
              <a:rPr lang="ru-RU" sz="2600" u="sng" dirty="0" smtClean="0">
                <a:hlinkClick r:id="rId5" tooltip="Таран (воздушный)"/>
              </a:rPr>
              <a:t>таран</a:t>
            </a:r>
            <a:r>
              <a:rPr lang="ru-RU" sz="2600" dirty="0" smtClean="0"/>
              <a:t> в ночном воздушном бою в </a:t>
            </a:r>
            <a:r>
              <a:rPr lang="ru-RU" sz="2600" u="sng" dirty="0" smtClean="0">
                <a:hlinkClick r:id="rId6" tooltip="Великая Отечественная война"/>
              </a:rPr>
              <a:t>Великой Отечественной войне</a:t>
            </a:r>
            <a:r>
              <a:rPr lang="ru-RU" sz="2600" dirty="0" smtClean="0"/>
              <a:t>, сбив около Москвы бомбардировщик </a:t>
            </a:r>
            <a:r>
              <a:rPr lang="ru-RU" sz="2600" u="sng" dirty="0" smtClean="0">
                <a:hlinkClick r:id="rId7" tooltip="Heinkel He 111"/>
              </a:rPr>
              <a:t>He-111</a:t>
            </a:r>
            <a:r>
              <a:rPr lang="ru-RU" sz="2600" dirty="0" smtClean="0"/>
              <a:t>. Его самолёт упал в лес вблизи деревень </a:t>
            </a:r>
            <a:r>
              <a:rPr lang="ru-RU" sz="2600" dirty="0" err="1" smtClean="0"/>
              <a:t>Мансурово</a:t>
            </a:r>
            <a:r>
              <a:rPr lang="ru-RU" sz="2600" dirty="0" smtClean="0"/>
              <a:t> и </a:t>
            </a:r>
            <a:r>
              <a:rPr lang="ru-RU" sz="2600" dirty="0" err="1" smtClean="0"/>
              <a:t>Степыгино</a:t>
            </a:r>
            <a:r>
              <a:rPr lang="ru-RU" sz="2600" dirty="0" smtClean="0"/>
              <a:t> (Домодедовский район), а сам раненый летчик на парашюте спустился в речку </a:t>
            </a:r>
            <a:r>
              <a:rPr lang="ru-RU" sz="2600" dirty="0" err="1" smtClean="0"/>
              <a:t>Северку</a:t>
            </a:r>
            <a:r>
              <a:rPr lang="ru-RU" sz="2600" dirty="0" smtClean="0"/>
              <a:t>. Самолет нашли поисковики в июне 2014 г. В последующих боях В. Талалихин сбил ещё пять немецких самолётов. </a:t>
            </a:r>
            <a:r>
              <a:rPr lang="ru-RU" sz="2800" dirty="0" smtClean="0"/>
              <a:t>Талалихин погиб в воздушном бою около </a:t>
            </a:r>
            <a:r>
              <a:rPr lang="ru-RU" sz="2800" dirty="0" smtClean="0">
                <a:hlinkClick r:id="rId8" tooltip="Подольск"/>
              </a:rPr>
              <a:t>Подольска</a:t>
            </a:r>
            <a:r>
              <a:rPr lang="ru-RU" sz="2800" dirty="0" smtClean="0"/>
              <a:t> </a:t>
            </a:r>
            <a:r>
              <a:rPr lang="ru-RU" sz="2800" u="sng" dirty="0" smtClean="0">
                <a:hlinkClick r:id="rId9" tooltip="27 октября"/>
              </a:rPr>
              <a:t>27 октября</a:t>
            </a:r>
            <a:r>
              <a:rPr lang="ru-RU" sz="2800" dirty="0" smtClean="0"/>
              <a:t> </a:t>
            </a:r>
            <a:r>
              <a:rPr lang="ru-RU" sz="2800" dirty="0" smtClean="0">
                <a:hlinkClick r:id="rId3" tooltip="1941 год"/>
              </a:rPr>
              <a:t>1941 года</a:t>
            </a:r>
            <a:r>
              <a:rPr lang="ru-RU" sz="2800" dirty="0" smtClean="0"/>
              <a:t>.</a:t>
            </a:r>
            <a:endParaRPr lang="ru-RU" sz="2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MELISSA НАБОР СМОТРИ И ГОВОРИ MD 2940 : Товары для детей и родителей, цены в интернет-магазинах Укра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7848872" cy="5886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Покрышкин</a:t>
            </a:r>
            <a:r>
              <a:rPr lang="ru-RU" dirty="0" smtClean="0"/>
              <a:t> Александр Иванович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Факты в период 10е - 80-е гг. XX в. : Факты о России : Страница 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412776"/>
            <a:ext cx="3251853" cy="4877780"/>
          </a:xfrm>
          <a:prstGeom prst="rect">
            <a:avLst/>
          </a:prstGeom>
          <a:noFill/>
        </p:spPr>
      </p:pic>
      <p:pic>
        <p:nvPicPr>
          <p:cNvPr id="27652" name="Picture 4" descr="Я.ру закры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55086"/>
            <a:ext cx="3443858" cy="4864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Участник </a:t>
            </a:r>
            <a:r>
              <a:rPr lang="ru-RU" dirty="0" smtClean="0">
                <a:hlinkClick r:id="rId2" tooltip="Великая Отечественная война"/>
              </a:rPr>
              <a:t>Великой Отечественной войны</a:t>
            </a:r>
            <a:r>
              <a:rPr lang="ru-RU" dirty="0" smtClean="0"/>
              <a:t> с </a:t>
            </a:r>
            <a:r>
              <a:rPr lang="ru-RU" dirty="0" smtClean="0">
                <a:hlinkClick r:id="rId3" tooltip="22 июня"/>
              </a:rPr>
              <a:t>22 июня</a:t>
            </a:r>
            <a:r>
              <a:rPr lang="ru-RU" dirty="0" smtClean="0"/>
              <a:t> </a:t>
            </a:r>
            <a:r>
              <a:rPr lang="ru-RU" dirty="0" smtClean="0">
                <a:hlinkClick r:id="rId4" tooltip="1941 год"/>
              </a:rPr>
              <a:t>1941 года</a:t>
            </a:r>
            <a:r>
              <a:rPr lang="ru-RU" dirty="0" smtClean="0"/>
              <a:t> по </a:t>
            </a:r>
            <a:r>
              <a:rPr lang="ru-RU" dirty="0" smtClean="0">
                <a:hlinkClick r:id="rId5" tooltip="9 мая"/>
              </a:rPr>
              <a:t>9 мая</a:t>
            </a:r>
            <a:r>
              <a:rPr lang="ru-RU" dirty="0" smtClean="0"/>
              <a:t> </a:t>
            </a:r>
            <a:r>
              <a:rPr lang="ru-RU" dirty="0" smtClean="0">
                <a:hlinkClick r:id="rId6" tooltip="1945 год"/>
              </a:rPr>
              <a:t>1945 года</a:t>
            </a:r>
            <a:r>
              <a:rPr lang="ru-RU" dirty="0" smtClean="0"/>
              <a:t>. Войну старший лейтенант А. И. </a:t>
            </a:r>
            <a:r>
              <a:rPr lang="ru-RU" dirty="0" err="1" smtClean="0"/>
              <a:t>Покрышкин</a:t>
            </a:r>
            <a:r>
              <a:rPr lang="ru-RU" dirty="0" smtClean="0"/>
              <a:t> встретил в должности заместителя командира </a:t>
            </a:r>
            <a:r>
              <a:rPr lang="ru-RU" dirty="0" smtClean="0">
                <a:hlinkClick r:id="rId7" tooltip="Эскадрилья"/>
              </a:rPr>
              <a:t>эскадрильи</a:t>
            </a:r>
            <a:r>
              <a:rPr lang="ru-RU" dirty="0" smtClean="0"/>
              <a:t> на </a:t>
            </a:r>
            <a:r>
              <a:rPr lang="ru-RU" dirty="0" smtClean="0">
                <a:hlinkClick r:id="rId8" tooltip="Южный фронт (Великая Отечественная война)"/>
              </a:rPr>
              <a:t>Южном фронте</a:t>
            </a:r>
            <a:r>
              <a:rPr lang="ru-RU" dirty="0" smtClean="0"/>
              <a:t>. Из-за близости к границе его аэродром подвергся бомбардировке 22 июня, в первый день войны. Его первая воздушная схватка закончилась бедой: по недоразумению он подбил советский самолёт — лёгкий бомбардировщик </a:t>
            </a:r>
            <a:r>
              <a:rPr lang="ru-RU" dirty="0" smtClean="0">
                <a:hlinkClick r:id="rId9" tooltip="Су-2"/>
              </a:rPr>
              <a:t>Су-2</a:t>
            </a:r>
            <a:r>
              <a:rPr lang="ru-RU" dirty="0" smtClean="0"/>
              <a:t> 211-го бомбардировочного полка, приняв его за вражеский</a:t>
            </a:r>
            <a:r>
              <a:rPr lang="ru-RU" baseline="30000" dirty="0" smtClean="0">
                <a:hlinkClick r:id="rId10"/>
              </a:rPr>
              <a:t>[3]</a:t>
            </a:r>
            <a:r>
              <a:rPr lang="ru-RU" dirty="0" smtClean="0"/>
              <a:t> . Его пилот выжил, но штурман Семёнов был убит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 войну сбил от40 до 100 самолетов. Первые его победы записанные в документы били уничтожены при отступление штаба. В дальнейшем он расписывал свои победы на свою группу.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Покрышкин Александр Иванович и его истребитель Bell P-39 Air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869160"/>
            <a:ext cx="6066992" cy="1674491"/>
          </a:xfrm>
          <a:prstGeom prst="rect">
            <a:avLst/>
          </a:prstGeom>
          <a:noFill/>
        </p:spPr>
      </p:pic>
      <p:pic>
        <p:nvPicPr>
          <p:cNvPr id="24580" name="Picture 4" descr="Покрышкин Александр Иванович - лётчик-истребитель; первый трижды Герой Советского Союза.Родился 6 (1... Возрождение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0"/>
            <a:ext cx="751522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Зеленко Екатерина Ивановна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Zelenko E.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3528392" cy="477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Великие  летчики и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неизвестные танкисты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305342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С первого дня </a:t>
            </a:r>
            <a:r>
              <a:rPr lang="ru-RU" sz="2000" dirty="0" smtClean="0">
                <a:hlinkClick r:id="rId2" tooltip="Великая Отечественная война"/>
              </a:rPr>
              <a:t>Великой Отечественной войны</a:t>
            </a:r>
            <a:r>
              <a:rPr lang="ru-RU" sz="2000" dirty="0" smtClean="0"/>
              <a:t> участвовала в боях, будучи заместителем командира 5-й эскадрильи 135-го бомбардировочного авиационного полка (16-я смешанная авиационная дивизия, ВВС 6-й армии, </a:t>
            </a:r>
            <a:r>
              <a:rPr lang="ru-RU" sz="2000" dirty="0" smtClean="0">
                <a:hlinkClick r:id="rId3" tooltip="Юго-Западный фронт (Великая Отечественная война)"/>
              </a:rPr>
              <a:t>Юго-Западный фронт</a:t>
            </a:r>
            <a:r>
              <a:rPr lang="ru-RU" sz="2000" dirty="0" smtClean="0"/>
              <a:t>). Всего успела совершить 40 боевых вылетов (в том числе ночью), участвовала в 12 воздушных боях. В июле 1941 командовала </a:t>
            </a:r>
            <a:r>
              <a:rPr lang="ru-RU" sz="2000" dirty="0" err="1" smtClean="0"/>
              <a:t>группой</a:t>
            </a:r>
            <a:r>
              <a:rPr lang="ru-RU" sz="2000" dirty="0" err="1" smtClean="0">
                <a:hlinkClick r:id="rId4" tooltip="Бомбардировщик"/>
              </a:rPr>
              <a:t>бомбардировщиков</a:t>
            </a:r>
            <a:r>
              <a:rPr lang="ru-RU" sz="2000" dirty="0" smtClean="0"/>
              <a:t>, уничтоживших в районе </a:t>
            </a:r>
            <a:r>
              <a:rPr lang="ru-RU" sz="2000" dirty="0" err="1" smtClean="0">
                <a:hlinkClick r:id="rId5" tooltip="Пропойск"/>
              </a:rPr>
              <a:t>Пропойска</a:t>
            </a:r>
            <a:r>
              <a:rPr lang="ru-RU" sz="2000" dirty="0" smtClean="0"/>
              <a:t> 45 танков, 20 автомобилей, до батальона солдат противника и вернувшейся назад без потерь.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hlinkClick r:id="rId2" tooltip="12 сентября"/>
              </a:rPr>
              <a:t>12 сентября</a:t>
            </a:r>
            <a:r>
              <a:rPr lang="ru-RU" dirty="0" smtClean="0"/>
              <a:t> </a:t>
            </a:r>
            <a:r>
              <a:rPr lang="ru-RU" dirty="0" smtClean="0">
                <a:hlinkClick r:id="rId3" tooltip="1941 год"/>
              </a:rPr>
              <a:t>1941 года</a:t>
            </a:r>
            <a:r>
              <a:rPr lang="ru-RU" dirty="0" smtClean="0"/>
              <a:t> совершила два разведывательных боевых вылета на самолёте </a:t>
            </a:r>
            <a:r>
              <a:rPr lang="ru-RU" dirty="0" smtClean="0">
                <a:hlinkClick r:id="rId4" tooltip="Су-2"/>
              </a:rPr>
              <a:t>Су-2</a:t>
            </a:r>
            <a:r>
              <a:rPr lang="ru-RU" dirty="0" smtClean="0"/>
              <a:t>. Несмотря на то что во время второго вылета её самолёт был повреждён, она в тот же день вылетела на задание в третий раз. На обратном пути в районе города </a:t>
            </a:r>
            <a:r>
              <a:rPr lang="ru-RU" dirty="0" smtClean="0">
                <a:hlinkClick r:id="rId5" tooltip="Ромны"/>
              </a:rPr>
              <a:t>Ромны</a:t>
            </a:r>
            <a:r>
              <a:rPr lang="ru-RU" dirty="0" smtClean="0"/>
              <a:t> два советских самолёта были атакованы семью немецкими </a:t>
            </a:r>
            <a:r>
              <a:rPr lang="ru-RU" dirty="0" smtClean="0">
                <a:hlinkClick r:id="rId6" tooltip="Me-109"/>
              </a:rPr>
              <a:t>Me-109</a:t>
            </a:r>
            <a:r>
              <a:rPr lang="ru-RU" dirty="0" smtClean="0"/>
              <a:t>. Второй советский самолёт был подбит и вынужден выйти из боя. Зеленко смогла сбить один самолёт, а когда у неё закончился боезапас, таранила второй немецкий самолёт. Тем самым она уничтожила его, но при этом погибла сама.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Картинка су-2, война, советский, арт, бомбардировщик 1280x720, фото 1387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80728"/>
            <a:ext cx="7416824" cy="5133833"/>
          </a:xfrm>
          <a:prstGeom prst="rect">
            <a:avLst/>
          </a:prstGeom>
          <a:noFill/>
        </p:spPr>
      </p:pic>
      <p:pic>
        <p:nvPicPr>
          <p:cNvPr id="5" name="От героев былых времен не осталось порой имен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75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танкисты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Как отмечает историк </a:t>
            </a:r>
            <a:r>
              <a:rPr lang="ru-RU" u="sng" dirty="0" smtClean="0">
                <a:hlinkClick r:id="rId2" tooltip="Барятинский, Михаил Борисович (страница отсутствует)"/>
              </a:rPr>
              <a:t>М. Б. Барятинский</a:t>
            </a:r>
            <a:r>
              <a:rPr lang="ru-RU" dirty="0" smtClean="0"/>
              <a:t>, учёт персональных побед в </a:t>
            </a:r>
            <a:r>
              <a:rPr lang="ru-RU" u="sng" dirty="0" smtClean="0">
                <a:hlinkClick r:id="rId3" tooltip="Танковые войска Российской Федерации"/>
              </a:rPr>
              <a:t>советских танковых войсках</a:t>
            </a:r>
            <a:r>
              <a:rPr lang="ru-RU" dirty="0" smtClean="0"/>
              <a:t> практически не вёлся, за исключением отдельных </a:t>
            </a:r>
            <a:r>
              <a:rPr lang="ru-RU" u="sng" dirty="0" smtClean="0">
                <a:hlinkClick r:id="rId4" tooltip="Соединение (военное дело)"/>
              </a:rPr>
              <a:t>соединений</a:t>
            </a:r>
            <a:r>
              <a:rPr lang="ru-RU" dirty="0" smtClean="0"/>
              <a:t> (</a:t>
            </a:r>
            <a:r>
              <a:rPr lang="ru-RU" u="sng" dirty="0" smtClean="0">
                <a:hlinkClick r:id="rId5" tooltip="1-я гвардейская танковая бригада"/>
              </a:rPr>
              <a:t>1-я гвардейская танковая бригада</a:t>
            </a:r>
            <a:r>
              <a:rPr lang="ru-RU" dirty="0" smtClean="0"/>
              <a:t> и </a:t>
            </a:r>
            <a:r>
              <a:rPr lang="ru-RU" u="sng" dirty="0" smtClean="0">
                <a:hlinkClick r:id="rId6" tooltip="10-й гвардейский танковый корпус"/>
              </a:rPr>
              <a:t>10-й гвардейский танковый корпус</a:t>
            </a:r>
            <a:r>
              <a:rPr lang="ru-RU" dirty="0" smtClean="0"/>
              <a:t>). В большинстве случаев данные неполны, и число побед может оказаться </a:t>
            </a:r>
            <a:r>
              <a:rPr lang="ru-RU" dirty="0" err="1" smtClean="0"/>
              <a:t>бо́льшим</a:t>
            </a:r>
            <a:r>
              <a:rPr lang="ru-RU" dirty="0" smtClean="0"/>
              <a:t>, так как данные занижались</a:t>
            </a:r>
            <a:r>
              <a:rPr lang="ru-RU" u="sng" baseline="30000" dirty="0" smtClean="0">
                <a:hlinkClick r:id="rId7"/>
              </a:rPr>
              <a:t>[1]</a:t>
            </a:r>
            <a:r>
              <a:rPr lang="ru-RU" dirty="0" smtClean="0"/>
              <a:t>. Занижение числа побед было связано с системой выплат за каждый уничтоженный танк: для исключения приписок и во избежание чрезмерных выплат за фиктивно уничтоженные танки</a:t>
            </a:r>
            <a:r>
              <a:rPr lang="ru-RU" u="sng" baseline="30000" dirty="0" smtClean="0">
                <a:hlinkClick r:id="rId7"/>
              </a:rPr>
              <a:t>[2]</a:t>
            </a:r>
            <a:r>
              <a:rPr lang="ru-RU" dirty="0" smtClean="0"/>
              <a:t>. В качестве источников информации используются, как правило, выписки из наградных листов, боевые донесения, воспоминания очевидцев и начальников.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 </a:t>
            </a:r>
            <a:r>
              <a:rPr lang="ru-RU" sz="3100" b="1" u="sng" dirty="0" err="1" smtClean="0">
                <a:hlinkClick r:id="rId2" tooltip="Лавриненко, Дмитрий Фёдорович"/>
              </a:rPr>
              <a:t>Лавриненко</a:t>
            </a:r>
            <a:r>
              <a:rPr lang="ru-RU" sz="3100" b="1" u="sng" dirty="0" smtClean="0">
                <a:hlinkClick r:id="rId2" tooltip="Лавриненко, Дмитрий Фёдорович"/>
              </a:rPr>
              <a:t> Дмитрий Фёдорович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u="sng" dirty="0" smtClean="0">
                <a:hlinkClick r:id="rId3" tooltip="Советская гвардия"/>
              </a:rPr>
              <a:t>гвардии</a:t>
            </a:r>
            <a:r>
              <a:rPr lang="ru-RU" sz="3100" dirty="0" smtClean="0"/>
              <a:t> </a:t>
            </a:r>
            <a:r>
              <a:rPr lang="ru-RU" sz="3100" u="sng" dirty="0" smtClean="0">
                <a:hlinkClick r:id="rId4" tooltip="Старший лейтенант"/>
              </a:rPr>
              <a:t>старший лейтенант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(</a:t>
            </a:r>
            <a:r>
              <a:rPr lang="ru-RU" sz="3100" u="sng" dirty="0" smtClean="0">
                <a:hlinkClick r:id="rId5" tooltip="14 октября"/>
              </a:rPr>
              <a:t>14.10</a:t>
            </a:r>
            <a:r>
              <a:rPr lang="ru-RU" sz="3100" dirty="0" smtClean="0"/>
              <a:t>.</a:t>
            </a:r>
            <a:r>
              <a:rPr lang="ru-RU" sz="3100" u="sng" dirty="0" smtClean="0">
                <a:hlinkClick r:id="rId6" tooltip="1914 год"/>
              </a:rPr>
              <a:t>1914</a:t>
            </a:r>
            <a:r>
              <a:rPr lang="ru-RU" sz="3100" dirty="0" smtClean="0"/>
              <a:t> — </a:t>
            </a:r>
            <a:r>
              <a:rPr lang="ru-RU" sz="3100" u="sng" dirty="0" smtClean="0">
                <a:hlinkClick r:id="rId7" tooltip="18 декабря"/>
              </a:rPr>
              <a:t>18.12</a:t>
            </a:r>
            <a:r>
              <a:rPr lang="ru-RU" sz="3100" dirty="0" smtClean="0"/>
              <a:t>.</a:t>
            </a:r>
            <a:r>
              <a:rPr lang="ru-RU" sz="3100" u="sng" dirty="0" smtClean="0">
                <a:hlinkClick r:id="rId8" tooltip="1941 год"/>
              </a:rPr>
              <a:t>1941</a:t>
            </a:r>
            <a:r>
              <a:rPr lang="ru-RU" sz="3100" dirty="0" smtClean="0"/>
              <a:t>)</a:t>
            </a:r>
            <a:br>
              <a:rPr lang="ru-RU" sz="31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mitry Lavrinenko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2132856"/>
            <a:ext cx="2592288" cy="32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Уничтожил танков-52, также несколько орудий. За два с половиной месяца 1941 года в 28 боях.</a:t>
            </a:r>
          </a:p>
          <a:p>
            <a:r>
              <a:rPr lang="ru-RU" dirty="0" smtClean="0"/>
              <a:t>Техника-</a:t>
            </a:r>
            <a:r>
              <a:rPr lang="ru-RU" u="sng" dirty="0" smtClean="0">
                <a:hlinkClick r:id="rId2" tooltip="Т-34-76"/>
              </a:rPr>
              <a:t>Т-34-76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aritonoff: Еще 1: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185878" cy="5208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Корольков Иван Иванович</a:t>
            </a:r>
            <a:endParaRPr lang="ru-RU" dirty="0"/>
          </a:p>
        </p:txBody>
      </p:sp>
      <p:pic>
        <p:nvPicPr>
          <p:cNvPr id="4" name="Содержимое 3" descr="Корольков, Иван Иванович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2212440" cy="232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вторая мировая война - поиск товаров в Украине. . Найти цену в интернет-магазинах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2693" y="2492896"/>
            <a:ext cx="6591307" cy="43651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Уничтожил-34 танка за период боёв с 10 июня по 20 сентября 1942 года. </a:t>
            </a:r>
          </a:p>
          <a:p>
            <a:endParaRPr lang="ru-RU" dirty="0"/>
          </a:p>
        </p:txBody>
      </p:sp>
      <p:pic>
        <p:nvPicPr>
          <p:cNvPr id="41986" name="Picture 2" descr="IIchan.ru - Touho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800350"/>
            <a:ext cx="7315200" cy="405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u="sng" dirty="0" err="1" smtClean="0">
                <a:hlinkClick r:id="rId2" tooltip="Кученков, Михаил Петрович (страница отсутствует)"/>
              </a:rPr>
              <a:t>Кученков</a:t>
            </a:r>
            <a:r>
              <a:rPr lang="ru-RU" b="1" u="sng" dirty="0" smtClean="0">
                <a:hlinkClick r:id="rId2" tooltip="Кученков, Михаил Петрович (страница отсутствует)"/>
              </a:rPr>
              <a:t> Михаил Петрович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Уничтожил-32 танка. Техника- СУ-85</a:t>
            </a:r>
          </a:p>
          <a:p>
            <a:r>
              <a:rPr lang="ru-RU" dirty="0" smtClean="0"/>
              <a:t>Участник боёв с первого дня войны</a:t>
            </a:r>
          </a:p>
          <a:p>
            <a:endParaRPr lang="ru-RU" dirty="0"/>
          </a:p>
        </p:txBody>
      </p:sp>
      <p:pic>
        <p:nvPicPr>
          <p:cNvPr id="40962" name="Picture 2" descr="СУ-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80928"/>
            <a:ext cx="6840760" cy="3803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>Летчики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                       Н</a:t>
            </a:r>
            <a:r>
              <a:rPr lang="ru-RU" dirty="0"/>
              <a:t>. Ф. Гастелло </a:t>
            </a:r>
            <a:endParaRPr lang="ru-RU" dirty="0" smtClean="0"/>
          </a:p>
          <a:p>
            <a:r>
              <a:rPr lang="ru-RU" dirty="0">
                <a:hlinkClick r:id="rId2" tooltip="26 июня"/>
              </a:rPr>
              <a:t>26 июня</a:t>
            </a:r>
            <a:r>
              <a:rPr lang="ru-RU" dirty="0"/>
              <a:t> </a:t>
            </a:r>
            <a:r>
              <a:rPr lang="ru-RU" dirty="0">
                <a:hlinkClick r:id="rId3" tooltip="1941 год"/>
              </a:rPr>
              <a:t>1941 года</a:t>
            </a:r>
            <a:r>
              <a:rPr lang="ru-RU" dirty="0"/>
              <a:t> экипаж под командованием капитана Н. Ф. Гастелло в составе </a:t>
            </a:r>
            <a:r>
              <a:rPr lang="ru-RU" dirty="0">
                <a:hlinkClick r:id="rId4" tooltip="Бурденюк, Анатолий Акимович"/>
              </a:rPr>
              <a:t>лейтенанта А. А. </a:t>
            </a:r>
            <a:r>
              <a:rPr lang="ru-RU" dirty="0" err="1">
                <a:hlinkClick r:id="rId4" tooltip="Бурденюк, Анатолий Акимович"/>
              </a:rPr>
              <a:t>Бурденюка</a:t>
            </a:r>
            <a:r>
              <a:rPr lang="ru-RU" dirty="0"/>
              <a:t>, </a:t>
            </a:r>
            <a:r>
              <a:rPr lang="ru-RU" dirty="0">
                <a:hlinkClick r:id="rId5" tooltip="Скоробогатый, Григорий Николаевич"/>
              </a:rPr>
              <a:t>лейтенанта Г. Н. </a:t>
            </a:r>
            <a:r>
              <a:rPr lang="ru-RU" dirty="0" err="1">
                <a:hlinkClick r:id="rId5" tooltip="Скоробогатый, Григорий Николаевич"/>
              </a:rPr>
              <a:t>Скоробогатого</a:t>
            </a:r>
            <a:r>
              <a:rPr lang="ru-RU" dirty="0"/>
              <a:t> и </a:t>
            </a:r>
            <a:r>
              <a:rPr lang="ru-RU" dirty="0">
                <a:hlinkClick r:id="rId6" tooltip="Калинин, Алексей Александрович"/>
              </a:rPr>
              <a:t>старшего сержанта А. А. Калинина</a:t>
            </a:r>
            <a:r>
              <a:rPr lang="ru-RU" dirty="0"/>
              <a:t> на самолёте </a:t>
            </a:r>
            <a:r>
              <a:rPr lang="ru-RU" dirty="0" smtClean="0">
                <a:hlinkClick r:id="rId7" tooltip="Ил-4"/>
              </a:rPr>
              <a:t>ДБ-3Ф</a:t>
            </a:r>
            <a:r>
              <a:rPr lang="ru-RU" dirty="0" smtClean="0"/>
              <a:t>(ИЛ-4)вылетел </a:t>
            </a:r>
            <a:r>
              <a:rPr lang="ru-RU" dirty="0"/>
              <a:t>для нанесения бомбового удара по немецкой механизированной колонне на дороге </a:t>
            </a:r>
            <a:r>
              <a:rPr lang="ru-RU" dirty="0">
                <a:hlinkClick r:id="rId8" tooltip="Молодечно"/>
              </a:rPr>
              <a:t>Молодечно</a:t>
            </a:r>
            <a:r>
              <a:rPr lang="ru-RU" dirty="0"/>
              <a:t> — </a:t>
            </a:r>
            <a:r>
              <a:rPr lang="ru-RU" dirty="0">
                <a:hlinkClick r:id="rId9" tooltip="Радошковичи"/>
              </a:rPr>
              <a:t>Радошковичи</a:t>
            </a:r>
            <a:r>
              <a:rPr lang="ru-RU" dirty="0"/>
              <a:t> в составе звена из двух бомбардировщиков. Огнём зенитной артиллерии самолёт Гастелло был подбит. Вражеский снаряд повредил топливный бак, и Гастелло совершил </a:t>
            </a:r>
            <a:r>
              <a:rPr lang="ru-RU" i="1" dirty="0"/>
              <a:t>огненный таран</a:t>
            </a:r>
            <a:r>
              <a:rPr lang="ru-RU" dirty="0"/>
              <a:t> — направил горящую машину на механизированную колонну врага. Все члены экипажа погибли.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5" name="Стрелка вправо 4">
            <a:hlinkClick r:id="rId2" action="ppaction://hlinkfile"/>
          </p:cNvPr>
          <p:cNvSpPr/>
          <p:nvPr/>
        </p:nvSpPr>
        <p:spPr>
          <a:xfrm>
            <a:off x="1691680" y="1484784"/>
            <a:ext cx="1944216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Демотиваторы ко Дню Победы. - 9 Мая 2011 фильм бесплатно в хорошем качеств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478f7211ec40df8fe87df57b7d692ba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6 июня 1941 года Николай Гастелло совершил свой подвиг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45638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Kalinin Alexei Alexandr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76672"/>
            <a:ext cx="3946542" cy="50616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Май / стр. 2 &quot; 2014 / стр. 2 &quot; АВИАГОРОДОК - ваш запасной аэродром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101446" cy="5027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Ива́н</a:t>
            </a:r>
            <a:r>
              <a:rPr lang="ru-RU" b="1" dirty="0" smtClean="0"/>
              <a:t> </a:t>
            </a:r>
            <a:r>
              <a:rPr lang="ru-RU" b="1" dirty="0" err="1" smtClean="0"/>
              <a:t>Ники́тович</a:t>
            </a:r>
            <a:r>
              <a:rPr lang="ru-RU" b="1" dirty="0" smtClean="0"/>
              <a:t> </a:t>
            </a:r>
            <a:r>
              <a:rPr lang="ru-RU" b="1" dirty="0" err="1" smtClean="0"/>
              <a:t>Кожеду́б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upload.wikimedia.org/wikipedia/commons/1/17/Kozhedub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24744"/>
            <a:ext cx="457200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ожедуб Иван Никитович - &quot;Советские лётчики-асы. . Герои воздушных войн 1936-1953 гг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8196" y="716520"/>
            <a:ext cx="4375804" cy="6141480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4" action="ppaction://hlinkfile"/>
          </p:cNvPr>
          <p:cNvSpPr/>
          <p:nvPr/>
        </p:nvSpPr>
        <p:spPr>
          <a:xfrm>
            <a:off x="323528" y="4653136"/>
            <a:ext cx="2880320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/>
              <a:t>Всего воздушных побед:  от 64до 100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боевых вылетов — 330.</a:t>
            </a:r>
            <a:br>
              <a:rPr lang="ru-RU" sz="2800" dirty="0" smtClean="0"/>
            </a:br>
            <a:r>
              <a:rPr lang="ru-RU" sz="2800" dirty="0" smtClean="0"/>
              <a:t>воздушных боёв — 120.</a:t>
            </a:r>
          </a:p>
          <a:p>
            <a:r>
              <a:rPr lang="ru-RU" sz="2400" dirty="0" err="1" smtClean="0"/>
              <a:t>Кожедуб</a:t>
            </a:r>
            <a:r>
              <a:rPr lang="ru-RU" sz="2400" dirty="0" smtClean="0"/>
              <a:t> никогда не записывал на свой счет сбитый самолет, если сам не видел как он упал.</a:t>
            </a:r>
          </a:p>
          <a:p>
            <a:r>
              <a:rPr lang="ru-RU" sz="2400" dirty="0" smtClean="0"/>
              <a:t>-Ведь загорелся же немец, все видели!- говорили ему другие летчики после возвращения на аэродром.</a:t>
            </a:r>
          </a:p>
          <a:p>
            <a:r>
              <a:rPr lang="ru-RU" sz="2400" dirty="0" smtClean="0"/>
              <a:t>-А вдруг он до своих дотянет ?-возражал </a:t>
            </a:r>
            <a:r>
              <a:rPr lang="ru-RU" sz="2400" dirty="0" err="1" smtClean="0"/>
              <a:t>Кожедуб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Все победы Кожедуба - Вторая Мировая Война - Официальный форум игры World of Tan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7274"/>
            <a:ext cx="8424936" cy="5897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Алексей Петрович </a:t>
            </a:r>
            <a:r>
              <a:rPr lang="ru-RU" b="1" dirty="0" err="1" smtClean="0"/>
              <a:t>Маре́сьев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А.П. Маресьев в конце войны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12776"/>
            <a:ext cx="333375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128</Words>
  <Application>Microsoft Office PowerPoint</Application>
  <PresentationFormat>Экран (4:3)</PresentationFormat>
  <Paragraphs>38</Paragraphs>
  <Slides>31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НА ТЕМУ      ВЕЛИКАЯ                    ОТЕЧЕСТВЕННАЯ ВОЙНА </vt:lpstr>
      <vt:lpstr>Великие  летчики и  неизвестные танкисты</vt:lpstr>
      <vt:lpstr> Летчики </vt:lpstr>
      <vt:lpstr>Слайд 4</vt:lpstr>
      <vt:lpstr>Слайд 5</vt:lpstr>
      <vt:lpstr>Ива́н Ники́тович Кожеду́б </vt:lpstr>
      <vt:lpstr>Слайд 7</vt:lpstr>
      <vt:lpstr>Слайд 8</vt:lpstr>
      <vt:lpstr>Алексей Петрович Маре́сьев</vt:lpstr>
      <vt:lpstr>Слайд 10</vt:lpstr>
      <vt:lpstr>Слайд 11</vt:lpstr>
      <vt:lpstr>Талалихин Виктор Васильевич</vt:lpstr>
      <vt:lpstr>Слайд 13</vt:lpstr>
      <vt:lpstr>Слайд 14</vt:lpstr>
      <vt:lpstr>Покрышкин Александр Иванович </vt:lpstr>
      <vt:lpstr>Слайд 16</vt:lpstr>
      <vt:lpstr>Слайд 17</vt:lpstr>
      <vt:lpstr>Слайд 18</vt:lpstr>
      <vt:lpstr>Зеленко Екатерина Ивановна </vt:lpstr>
      <vt:lpstr>Слайд 20</vt:lpstr>
      <vt:lpstr>Слайд 21</vt:lpstr>
      <vt:lpstr>Слайд 22</vt:lpstr>
      <vt:lpstr>танкисты</vt:lpstr>
      <vt:lpstr> Лавриненко Дмитрий Фёдорович гвардии старший лейтенант (14.10.1914 — 18.12.1941) </vt:lpstr>
      <vt:lpstr>Слайд 25</vt:lpstr>
      <vt:lpstr>Слайд 26</vt:lpstr>
      <vt:lpstr>Корольков Иван Иванович</vt:lpstr>
      <vt:lpstr>Слайд 28</vt:lpstr>
      <vt:lpstr>  Кученков Михаил Петрович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     ВЕЛИКАЯ                    ОТЕЧЕСТВЕННАЯ ВОЙНА </dc:title>
  <dc:creator>User</dc:creator>
  <cp:lastModifiedBy>User</cp:lastModifiedBy>
  <cp:revision>25</cp:revision>
  <dcterms:created xsi:type="dcterms:W3CDTF">2015-04-26T07:43:23Z</dcterms:created>
  <dcterms:modified xsi:type="dcterms:W3CDTF">2015-04-27T12:53:37Z</dcterms:modified>
</cp:coreProperties>
</file>