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1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D59AF-08BC-42D2-8670-E4D38A6C7E1D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27935-415F-49FB-84D9-B312A6F6A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09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7935-415F-49FB-84D9-B312A6F6AE0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45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7000"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5;&#1088;&#1077;&#1079;&#1077;&#1085;&#1090;&#1072;&#1094;&#1080;&#1103;%20&#1042;&#1054;&#1042;\595c0b6fe5ae62001f5e116283fd4b6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404664"/>
            <a:ext cx="60936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70 лет Великой Победе: помним, чтим, гордимся!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Александр\Desktop\Презентация ВОВ\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242" y="2708920"/>
            <a:ext cx="3982460" cy="383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595c0b6fe5ae62001f5e116283fd4b6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841059"/>
      </p:ext>
    </p:extLst>
  </p:cSld>
  <p:clrMapOvr>
    <a:masterClrMapping/>
  </p:clrMapOvr>
  <p:transition spd="slow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16632"/>
            <a:ext cx="8280920" cy="6408712"/>
          </a:xfrm>
        </p:spPr>
        <p:txBody>
          <a:bodyPr>
            <a:noAutofit/>
          </a:bodyPr>
          <a:lstStyle/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АТАКА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Когда ты по свистку, по знаку,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Встав на растоптанном снегу,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Готовясь броситься в атаку,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Винтовку вскинул на бегу,</a:t>
            </a:r>
          </a:p>
          <a:p>
            <a:pPr marL="45720" indent="0" algn="r">
              <a:buNone/>
            </a:pPr>
            <a:r>
              <a:rPr lang="ru-RU" sz="800" b="1" dirty="0" smtClean="0">
                <a:latin typeface="Arial Narrow" panose="020B0606020202030204" pitchFamily="34" charset="0"/>
                <a:cs typeface="Angsana New" panose="02020603050405020304" pitchFamily="18" charset="-34"/>
              </a:rPr>
              <a:t>Какой </a:t>
            </a: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уютной показалась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Тебе холодная земля,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Как все на ней запоминалось: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Примерзший стебель ковыля,</a:t>
            </a:r>
          </a:p>
          <a:p>
            <a:pPr marL="45720" indent="0" algn="r">
              <a:buNone/>
            </a:pPr>
            <a:r>
              <a:rPr lang="ru-RU" sz="800" b="1" dirty="0" smtClean="0">
                <a:latin typeface="Arial Narrow" panose="020B0606020202030204" pitchFamily="34" charset="0"/>
                <a:cs typeface="Angsana New" panose="02020603050405020304" pitchFamily="18" charset="-34"/>
              </a:rPr>
              <a:t>Едва </a:t>
            </a: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заметные пригорки,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Разрывов дымные следы,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Щепоть рассыпанной махорки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И льдинки пролитой воды.</a:t>
            </a:r>
          </a:p>
          <a:p>
            <a:pPr marL="45720" indent="0" algn="r">
              <a:buNone/>
            </a:pPr>
            <a:r>
              <a:rPr lang="ru-RU" sz="800" b="1" dirty="0" smtClean="0">
                <a:latin typeface="Arial Narrow" panose="020B0606020202030204" pitchFamily="34" charset="0"/>
                <a:cs typeface="Angsana New" panose="02020603050405020304" pitchFamily="18" charset="-34"/>
              </a:rPr>
              <a:t>Казалось</a:t>
            </a: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, чтобы оторваться,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Рук мало — надо два крыла.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Казалось, если лечь, остаться —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Земля бы крепостью была.</a:t>
            </a:r>
          </a:p>
          <a:p>
            <a:pPr marL="45720" indent="0" algn="r">
              <a:buNone/>
            </a:pPr>
            <a:r>
              <a:rPr lang="ru-RU" sz="800" b="1" dirty="0" smtClean="0">
                <a:latin typeface="Arial Narrow" panose="020B0606020202030204" pitchFamily="34" charset="0"/>
                <a:cs typeface="Angsana New" panose="02020603050405020304" pitchFamily="18" charset="-34"/>
              </a:rPr>
              <a:t>Пусть </a:t>
            </a: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снег метет, пусть ветер гонит,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Пускай лежать здесь много дней.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Земля. На ней никто не тронет.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Лишь крепче прижимайся к ней.</a:t>
            </a:r>
          </a:p>
          <a:p>
            <a:pPr marL="45720" indent="0" algn="r">
              <a:buNone/>
            </a:pPr>
            <a:r>
              <a:rPr lang="ru-RU" sz="800" b="1" dirty="0" smtClean="0">
                <a:latin typeface="Arial Narrow" panose="020B0606020202030204" pitchFamily="34" charset="0"/>
                <a:cs typeface="Angsana New" panose="02020603050405020304" pitchFamily="18" charset="-34"/>
              </a:rPr>
              <a:t>Ты </a:t>
            </a: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этим мыслям жадно верил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Секунду с четвертью, пока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Ты сам длину им не отмерил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Длиною ротного свистка.</a:t>
            </a:r>
          </a:p>
          <a:p>
            <a:pPr marL="45720" indent="0" algn="r">
              <a:buNone/>
            </a:pPr>
            <a:r>
              <a:rPr lang="ru-RU" sz="800" b="1" dirty="0" smtClean="0">
                <a:latin typeface="Arial Narrow" panose="020B0606020202030204" pitchFamily="34" charset="0"/>
                <a:cs typeface="Angsana New" panose="02020603050405020304" pitchFamily="18" charset="-34"/>
              </a:rPr>
              <a:t>Когда </a:t>
            </a: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осекся звук короткий,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Ты в тот неуловимый миг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Уже тяжелою походкой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Бежал по снегу напрямик.</a:t>
            </a:r>
          </a:p>
          <a:p>
            <a:pPr marL="45720" indent="0" algn="r">
              <a:buNone/>
            </a:pPr>
            <a:r>
              <a:rPr lang="ru-RU" sz="800" b="1" dirty="0" smtClean="0">
                <a:latin typeface="Arial Narrow" panose="020B0606020202030204" pitchFamily="34" charset="0"/>
                <a:cs typeface="Angsana New" panose="02020603050405020304" pitchFamily="18" charset="-34"/>
              </a:rPr>
              <a:t>Осталась </a:t>
            </a: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только сила ветра,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И грузный шаг по целине,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И те последних тридцать метров,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Где жизнь со смертью наравне!</a:t>
            </a:r>
          </a:p>
          <a:p>
            <a:pPr marL="45720" indent="0" algn="r">
              <a:buNone/>
            </a:pPr>
            <a:r>
              <a:rPr lang="ru-RU" sz="800" b="1" dirty="0">
                <a:latin typeface="Arial Narrow" panose="020B0606020202030204" pitchFamily="34" charset="0"/>
                <a:cs typeface="Angsana New" panose="02020603050405020304" pitchFamily="18" charset="-34"/>
              </a:rPr>
              <a:t>1942г.</a:t>
            </a:r>
          </a:p>
          <a:p>
            <a:pPr algn="r"/>
            <a:endParaRPr lang="ru-RU" sz="800" b="1" dirty="0"/>
          </a:p>
        </p:txBody>
      </p:sp>
      <p:pic>
        <p:nvPicPr>
          <p:cNvPr id="10243" name="Picture 3" descr="C:\Users\Александр\Desktop\Презентация ВОВ\data-catalog-coins-russian-2014-5rub-dneprovsko-karpatskaja-operacija-500x5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908002" cy="290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лександр\Desktop\Презентация ВОВ\1297240466_4398f38121054c729350e1bf48f793d5_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1850"/>
            <a:ext cx="2335213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Александр\Desktop\Презентация ВОВ\vetkovski_raion_den_pobedi_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713" y="3645024"/>
            <a:ext cx="3936239" cy="29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2406354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5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59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4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9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74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79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4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9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4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9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4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9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4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9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4" dur="5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9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0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2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ександр\Desktop\Презентация ВОВ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31089">
            <a:off x="752475" y="33265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лександр\Desktop\Презентация ВОВ\img18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6474"/>
            <a:ext cx="457200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Александр\Desktop\Презентация ВОВ\1169324596_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1644">
            <a:off x="941624" y="1632822"/>
            <a:ext cx="3310043" cy="44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Александр\Desktop\Презентация ВОВ\254445130d2ea74ca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1529">
            <a:off x="2915816" y="1748295"/>
            <a:ext cx="5481860" cy="46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6785264"/>
      </p:ext>
    </p:extLst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Александр\Desktop\Презентация ВОВ\7811581_116495_10204405_9-maya-1982-go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93499">
            <a:off x="611558" y="432604"/>
            <a:ext cx="5577982" cy="37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лександр\Desktop\Презентация ВОВ\19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1320" y="476672"/>
            <a:ext cx="4518377" cy="45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Александр\Desktop\Презентация ВОВ\519189-13998290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51108"/>
            <a:ext cx="5366667" cy="378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Александр\Desktop\Презентация ВОВ\a5cfcdf8c88578e0521d4f04e9acb12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5480"/>
            <a:ext cx="4392488" cy="64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6851113"/>
      </p:ext>
    </p:extLst>
  </p:cSld>
  <p:clrMapOvr>
    <a:masterClrMapping/>
  </p:clrMapOvr>
  <p:transition spd="slow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8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6400800" cy="4392488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5600" b="1" dirty="0">
                <a:latin typeface="Arial Narrow" panose="020B0606020202030204" pitchFamily="34" charset="0"/>
              </a:rPr>
              <a:t>Перед войной</a:t>
            </a:r>
          </a:p>
          <a:p>
            <a:pPr marL="45720" indent="0">
              <a:buNone/>
            </a:pPr>
            <a:r>
              <a:rPr lang="ru-RU" sz="5600" dirty="0">
                <a:latin typeface="Arial Narrow" panose="020B0606020202030204" pitchFamily="34" charset="0"/>
              </a:rPr>
              <a:t>Перед войной, как будто в знак беды,</a:t>
            </a:r>
          </a:p>
          <a:p>
            <a:pPr marL="45720" indent="0">
              <a:buNone/>
            </a:pPr>
            <a:r>
              <a:rPr lang="ru-RU" sz="5600" dirty="0">
                <a:latin typeface="Arial Narrow" panose="020B0606020202030204" pitchFamily="34" charset="0"/>
              </a:rPr>
              <a:t>Чтоб легче не была, явившись в новости,</a:t>
            </a:r>
          </a:p>
          <a:p>
            <a:pPr marL="45720" indent="0">
              <a:buNone/>
            </a:pPr>
            <a:r>
              <a:rPr lang="ru-RU" sz="5600" dirty="0">
                <a:latin typeface="Arial Narrow" panose="020B0606020202030204" pitchFamily="34" charset="0"/>
              </a:rPr>
              <a:t>Морозами неслыханной суровости</a:t>
            </a:r>
          </a:p>
          <a:p>
            <a:pPr marL="45720" indent="0">
              <a:buNone/>
            </a:pPr>
            <a:r>
              <a:rPr lang="ru-RU" sz="5600" dirty="0">
                <a:latin typeface="Arial Narrow" panose="020B0606020202030204" pitchFamily="34" charset="0"/>
              </a:rPr>
              <a:t>Пожгло и уничтожило сады.</a:t>
            </a:r>
          </a:p>
          <a:p>
            <a:pPr marL="45720" indent="0">
              <a:buNone/>
            </a:pPr>
            <a:r>
              <a:rPr lang="ru-RU" sz="5600" dirty="0">
                <a:latin typeface="Arial Narrow" panose="020B0606020202030204" pitchFamily="34" charset="0"/>
              </a:rPr>
              <a:t>И тяжко было сердцу удрученному</a:t>
            </a:r>
          </a:p>
          <a:p>
            <a:pPr marL="45720" indent="0">
              <a:buNone/>
            </a:pPr>
            <a:r>
              <a:rPr lang="ru-RU" sz="5600" dirty="0">
                <a:latin typeface="Arial Narrow" panose="020B0606020202030204" pitchFamily="34" charset="0"/>
              </a:rPr>
              <a:t>Средь буйной видеть зелени иной</a:t>
            </a:r>
          </a:p>
          <a:p>
            <a:pPr marL="45720" indent="0">
              <a:buNone/>
            </a:pPr>
            <a:r>
              <a:rPr lang="ru-RU" sz="5600" dirty="0">
                <a:latin typeface="Arial Narrow" panose="020B0606020202030204" pitchFamily="34" charset="0"/>
              </a:rPr>
              <a:t>Торчащие по-зимнему, по-черному</a:t>
            </a:r>
          </a:p>
          <a:p>
            <a:pPr marL="45720" indent="0">
              <a:buNone/>
            </a:pPr>
            <a:r>
              <a:rPr lang="ru-RU" sz="5600" dirty="0">
                <a:latin typeface="Arial Narrow" panose="020B0606020202030204" pitchFamily="34" charset="0"/>
              </a:rPr>
              <a:t>Деревья, что не ожили весной.</a:t>
            </a:r>
          </a:p>
          <a:p>
            <a:pPr marL="45720" indent="0">
              <a:buNone/>
            </a:pPr>
            <a:r>
              <a:rPr lang="ru-RU" sz="5600" dirty="0">
                <a:latin typeface="Arial Narrow" panose="020B0606020202030204" pitchFamily="34" charset="0"/>
              </a:rPr>
              <a:t>Под их корой, как у бревна отхлупшею,</a:t>
            </a:r>
          </a:p>
          <a:p>
            <a:pPr marL="45720" indent="0">
              <a:buNone/>
            </a:pPr>
            <a:r>
              <a:rPr lang="ru-RU" sz="5600" dirty="0">
                <a:latin typeface="Arial Narrow" panose="020B0606020202030204" pitchFamily="34" charset="0"/>
              </a:rPr>
              <a:t>Виднелся мертвенный коричневый нагар.</a:t>
            </a:r>
          </a:p>
          <a:p>
            <a:pPr marL="45720" indent="0">
              <a:buNone/>
            </a:pPr>
            <a:r>
              <a:rPr lang="ru-RU" sz="5600" dirty="0">
                <a:latin typeface="Arial Narrow" panose="020B0606020202030204" pitchFamily="34" charset="0"/>
              </a:rPr>
              <a:t>И повсеместно избранные, лучшие</a:t>
            </a:r>
          </a:p>
          <a:p>
            <a:pPr marL="45720" indent="0">
              <a:buNone/>
            </a:pPr>
            <a:r>
              <a:rPr lang="ru-RU" sz="5600" dirty="0">
                <a:latin typeface="Arial Narrow" panose="020B0606020202030204" pitchFamily="34" charset="0"/>
              </a:rPr>
              <a:t>Постиг деревья гибельный удар…</a:t>
            </a:r>
          </a:p>
          <a:p>
            <a:pPr marL="45720" indent="0">
              <a:buNone/>
            </a:pPr>
            <a:r>
              <a:rPr lang="ru-RU" sz="5600" dirty="0">
                <a:latin typeface="Arial Narrow" panose="020B0606020202030204" pitchFamily="34" charset="0"/>
              </a:rPr>
              <a:t>Прошли года. Деревья умерщвленные</a:t>
            </a:r>
          </a:p>
          <a:p>
            <a:pPr marL="45720" indent="0">
              <a:buNone/>
            </a:pPr>
            <a:r>
              <a:rPr lang="ru-RU" sz="5600" dirty="0">
                <a:latin typeface="Arial Narrow" panose="020B0606020202030204" pitchFamily="34" charset="0"/>
              </a:rPr>
              <a:t>С нежданной силой ожили опять,</a:t>
            </a:r>
          </a:p>
          <a:p>
            <a:pPr marL="45720" indent="0">
              <a:buNone/>
            </a:pPr>
            <a:r>
              <a:rPr lang="ru-RU" sz="5600" dirty="0">
                <a:latin typeface="Arial Narrow" panose="020B0606020202030204" pitchFamily="34" charset="0"/>
              </a:rPr>
              <a:t>Живые ветки выдали, зеленые…</a:t>
            </a:r>
          </a:p>
          <a:p>
            <a:pPr marL="45720" indent="0">
              <a:buNone/>
            </a:pPr>
            <a:r>
              <a:rPr lang="ru-RU" sz="5600" dirty="0">
                <a:latin typeface="Arial Narrow" panose="020B0606020202030204" pitchFamily="34" charset="0"/>
              </a:rPr>
              <a:t>Прошла война. А ты все плачешь, мать.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314" name="Picture 2" descr="C:\Users\Александр\Desktop\Презентация ВОВ\1782_cimg3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6517" y="563563"/>
            <a:ext cx="3219699" cy="223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лександр\Desktop\Презентация ВОВ\с-днем-победы-1024x69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4940" y="3211041"/>
            <a:ext cx="4448899" cy="302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5185198"/>
      </p:ext>
    </p:extLst>
  </p:cSld>
  <p:clrMapOvr>
    <a:masterClrMapping/>
  </p:clrMapOvr>
  <p:transition spd="slow" advClick="0" advTm="7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8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20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0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/>
              <a:t>Во имя высшей справедливости, во имя гордого будущего России нельзя допустить, чтобы Великая Отечественная война стала для потомков «неизвестной войной».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6400800" cy="4968552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УТРО ПОБЕДЫ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Где трава от росы и от крови сырая,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Где зрачки пулеметов свирепо глядят,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В полный рост, над окопом переднего края,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Поднялся победитель-солдат.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Сердце билось о ребра прерывисто, часто.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Тишина… Тишина… Не во сне — наяву.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И сказал пехотинец: — Отмаялись! Баста!-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И приметил подснежник во рву.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И в душе, тосковавшей по свету и ласке,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Ожил радости прежней певучий поток.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И нагнулся солдат и к простреленной каске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Осторожно приладил цветок.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Снова ожили в памяти были живые —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Подмосковье в снегах и в огне Сталинград.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За четыре немыслимых года впервые,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Как ребенок, заплакал солдат.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Так стоял пехотинец, смеясь и рыдая,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Сапогом попирая колючий плетень.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За плечами пылала заря молодая,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Предвещая солнечный день.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1945г.</a:t>
            </a:r>
          </a:p>
          <a:p>
            <a:endParaRPr lang="ru-RU" dirty="0"/>
          </a:p>
        </p:txBody>
      </p:sp>
      <p:pic>
        <p:nvPicPr>
          <p:cNvPr id="14338" name="Picture 2" descr="C:\Users\Александр\Desktop\Презентация ВОВ\img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Александр\Desktop\Презентация ВОВ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6500" y="4203085"/>
            <a:ext cx="3323812" cy="249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3891430"/>
      </p:ext>
    </p:extLst>
  </p:cSld>
  <p:clrMapOvr>
    <a:masterClrMapping/>
  </p:clrMapOvr>
  <p:transition spd="slow" advClick="0" advTm="7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7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7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7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7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7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7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7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7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7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7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7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7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7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7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7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4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9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4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4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9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4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9" dur="7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4" dur="7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9" dur="7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4" dur="7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9" dur="7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4" dur="7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9" dur="7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4" dur="7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9" dur="7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4" dur="7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9" dur="7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4" dur="7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9" dur="7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4" dur="7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9" dur="7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5362" name="Picture 2" descr="C:\Users\Александр\Desktop\Презентация ВОВ\70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5276170"/>
      </p:ext>
    </p:extLst>
  </p:cSld>
  <p:clrMapOvr>
    <a:masterClrMapping/>
  </p:clrMapOvr>
  <p:transition spd="slow" advClick="0" advTm="7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692696"/>
            <a:ext cx="3168352" cy="5976664"/>
          </a:xfrm>
        </p:spPr>
        <p:txBody>
          <a:bodyPr>
            <a:normAutofit fontScale="92500"/>
          </a:bodyPr>
          <a:lstStyle/>
          <a:p>
            <a:r>
              <a:rPr lang="ru-RU" sz="1600" dirty="0"/>
              <a:t>Как известно, именно 70 лет назад, в мае 1945 года, было объявлено о безоговорочной капитуляции вооружённых сил Германии в войне. Жесткое нападение гитлеровских войск на Советский Союз, разрушенные города, блокада и голод – всё это наши предки видели собственными глазами. Героическая оборона Брестской крепости и Сталинграда, битва за Москву, Курская битва, освобождение Украины, Белоруссии, Прибалтики, Молдавии, Румынии и других стран, и, наконец, штурм Берлина – эти события золотыми буквами вписаны в историю всей войны, знаменуя героический подвиг Красной Армии и её союзников.</a:t>
            </a:r>
          </a:p>
        </p:txBody>
      </p:sp>
      <p:pic>
        <p:nvPicPr>
          <p:cNvPr id="2050" name="Picture 2" descr="C:\Users\Александр\Desktop\Презентация ВОВ\Victori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5312196" cy="37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3434473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741368" cy="1761376"/>
          </a:xfrm>
        </p:spPr>
        <p:txBody>
          <a:bodyPr>
            <a:normAutofit/>
          </a:bodyPr>
          <a:lstStyle/>
          <a:p>
            <a:r>
              <a:rPr lang="ru-RU" sz="1800" dirty="0"/>
              <a:t>История России знала немало войн. Самая страшная, кровопролитная, самая определяющая для судеб мира - война 1941 - 1945 годов. Победа в Великой Отечественной войне явила всему миру не только мощь нашего оружия, но и мощь русского духа. Эта победа - определяющая веха в истории нашей страны и края.</a:t>
            </a:r>
          </a:p>
        </p:txBody>
      </p:sp>
      <p:pic>
        <p:nvPicPr>
          <p:cNvPr id="3074" name="Picture 2" descr="C:\Users\Александр\Desktop\Презентация ВОВ\63128147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62865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8230737"/>
      </p:ext>
    </p:extLst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лександр\Desktop\Презентация ВОВ\22440357uo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1653">
            <a:off x="3669906" y="1448272"/>
            <a:ext cx="5338933" cy="376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лександр\Desktop\Презентация ВОВ\5061148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46699">
            <a:off x="268207" y="583505"/>
            <a:ext cx="3960440" cy="565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5034112"/>
      </p:ext>
    </p:extLst>
  </p:cSld>
  <p:clrMapOvr>
    <a:masterClrMapping/>
  </p:clrMapOvr>
  <p:transition spd="slow"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Александр\Desktop\Презентация ВОВ\707x47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59331">
            <a:off x="3684845" y="2781587"/>
            <a:ext cx="4981488" cy="33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лександр\Desktop\Презентация ВОВ\7869331z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08821">
            <a:off x="227161" y="945443"/>
            <a:ext cx="4800600" cy="334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8342114"/>
      </p:ext>
    </p:extLst>
  </p:cSld>
  <p:clrMapOvr>
    <a:masterClrMapping/>
  </p:clrMapOvr>
  <p:transition spd="slow" advClick="0" advTm="7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0"/>
            <a:ext cx="7238608" cy="660735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Где-то около Бреста</a:t>
            </a:r>
          </a:p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Вдруг вошла к нам в вагон</a:t>
            </a:r>
          </a:p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Невеселая песня</a:t>
            </a:r>
          </a:p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Военных времен.</a:t>
            </a:r>
          </a:p>
          <a:p>
            <a:pPr marL="45720" indent="0">
              <a:buNone/>
            </a:pPr>
            <a:r>
              <a:rPr lang="en-US" sz="1200" dirty="0" smtClean="0">
                <a:latin typeface="Arial Narrow" panose="020B0606020202030204" pitchFamily="34" charset="0"/>
              </a:rPr>
              <a:t>  </a:t>
            </a:r>
            <a:r>
              <a:rPr lang="ru-RU" sz="1200" dirty="0" smtClean="0">
                <a:latin typeface="Arial Narrow" panose="020B0606020202030204" pitchFamily="34" charset="0"/>
              </a:rPr>
              <a:t>Шла </a:t>
            </a:r>
            <a:r>
              <a:rPr lang="ru-RU" sz="1200" dirty="0">
                <a:latin typeface="Arial Narrow" panose="020B0606020202030204" pitchFamily="34" charset="0"/>
              </a:rPr>
              <a:t>она по проходу</a:t>
            </a:r>
          </a:p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И тиха, и грустна.</a:t>
            </a:r>
          </a:p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Сколько было народу -</a:t>
            </a:r>
          </a:p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Всех смутила она.</a:t>
            </a:r>
          </a:p>
          <a:p>
            <a:pPr marL="45720" indent="0">
              <a:buNone/>
            </a:pPr>
            <a:r>
              <a:rPr lang="ru-RU" sz="1200" dirty="0" smtClean="0">
                <a:latin typeface="Arial Narrow" panose="020B0606020202030204" pitchFamily="34" charset="0"/>
              </a:rPr>
              <a:t>Подняла </a:t>
            </a:r>
            <a:r>
              <a:rPr lang="ru-RU" sz="1200" dirty="0">
                <a:latin typeface="Arial Narrow" panose="020B0606020202030204" pitchFamily="34" charset="0"/>
              </a:rPr>
              <a:t>с полок женщин,</a:t>
            </a:r>
          </a:p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Растревожила сны,</a:t>
            </a:r>
          </a:p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Вспомнив всех не пришедших</a:t>
            </a:r>
          </a:p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С той, последней войны.</a:t>
            </a:r>
          </a:p>
          <a:p>
            <a:pPr marL="45720" indent="0">
              <a:buNone/>
            </a:pPr>
            <a:r>
              <a:rPr lang="ru-RU" sz="1200" dirty="0" smtClean="0">
                <a:latin typeface="Arial Narrow" panose="020B0606020202030204" pitchFamily="34" charset="0"/>
              </a:rPr>
              <a:t>Как </a:t>
            </a:r>
            <a:r>
              <a:rPr lang="ru-RU" sz="1200" dirty="0">
                <a:latin typeface="Arial Narrow" panose="020B0606020202030204" pitchFamily="34" charset="0"/>
              </a:rPr>
              <a:t>беде своей давней,</a:t>
            </a:r>
          </a:p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Мы вздыхали ей вслед.</a:t>
            </a:r>
          </a:p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И пылали слова в ней,</a:t>
            </a:r>
          </a:p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Как июньский рассвет.</a:t>
            </a:r>
          </a:p>
          <a:p>
            <a:pPr marL="45720" indent="0">
              <a:buNone/>
            </a:pPr>
            <a:r>
              <a:rPr lang="ru-RU" sz="1200" dirty="0" smtClean="0">
                <a:latin typeface="Arial Narrow" panose="020B0606020202030204" pitchFamily="34" charset="0"/>
              </a:rPr>
              <a:t>Песня </a:t>
            </a:r>
            <a:r>
              <a:rPr lang="ru-RU" sz="1200" dirty="0">
                <a:latin typeface="Arial Narrow" panose="020B0606020202030204" pitchFamily="34" charset="0"/>
              </a:rPr>
              <a:t>вновь воскрешала</a:t>
            </a:r>
          </a:p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То, что было давно,</a:t>
            </a:r>
          </a:p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Что ни старым, ни малым</a:t>
            </a:r>
          </a:p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Позабыть не дано.</a:t>
            </a:r>
          </a:p>
          <a:p>
            <a:pPr marL="45720" indent="0">
              <a:buNone/>
            </a:pPr>
            <a:r>
              <a:rPr lang="ru-RU" sz="1200" dirty="0" smtClean="0">
                <a:latin typeface="Arial Narrow" panose="020B0606020202030204" pitchFamily="34" charset="0"/>
              </a:rPr>
              <a:t>И </a:t>
            </a:r>
            <a:r>
              <a:rPr lang="ru-RU" sz="1200" dirty="0">
                <a:latin typeface="Arial Narrow" panose="020B0606020202030204" pitchFamily="34" charset="0"/>
              </a:rPr>
              <a:t>прощалась поклоном,</a:t>
            </a:r>
          </a:p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Затихала вдали...</a:t>
            </a:r>
          </a:p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А сердца по вагонам</a:t>
            </a:r>
          </a:p>
          <a:p>
            <a:pPr marL="4572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Всё за песнею шли.</a:t>
            </a:r>
          </a:p>
          <a:p>
            <a:pPr marL="45720" indent="0">
              <a:buNone/>
            </a:pPr>
            <a:endParaRPr lang="ru-RU" sz="1500" dirty="0"/>
          </a:p>
        </p:txBody>
      </p:sp>
      <p:pic>
        <p:nvPicPr>
          <p:cNvPr id="6146" name="Picture 2" descr="C:\Users\Александр\Desktop\Презентация ВОВ\1782_10001214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311"/>
            <a:ext cx="4608512" cy="670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4276254"/>
      </p:ext>
    </p:extLst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6400800" cy="6048672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4400" b="1" dirty="0">
                <a:latin typeface="Arial Narrow" panose="020B0606020202030204" pitchFamily="34" charset="0"/>
              </a:rPr>
              <a:t>РОДИНА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Касаясь трех великих океанов,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Она лежит, раскинув города,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Покрыта сеткою меридианов,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Непобедима, широка, горда.</a:t>
            </a:r>
          </a:p>
          <a:p>
            <a:pPr marL="45720" indent="0">
              <a:buNone/>
            </a:pPr>
            <a:r>
              <a:rPr lang="ru-RU" sz="4800" dirty="0" smtClean="0">
                <a:latin typeface="Arial Narrow" panose="020B0606020202030204" pitchFamily="34" charset="0"/>
              </a:rPr>
              <a:t>Но </a:t>
            </a:r>
            <a:r>
              <a:rPr lang="ru-RU" sz="4800" dirty="0">
                <a:latin typeface="Arial Narrow" panose="020B0606020202030204" pitchFamily="34" charset="0"/>
              </a:rPr>
              <a:t>в час, когда последняя граната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Уже занесена в твоей руке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И в краткий миг припомнить разом надо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Все, что у нас осталось вдалеке,</a:t>
            </a:r>
          </a:p>
          <a:p>
            <a:pPr marL="45720" indent="0">
              <a:buNone/>
            </a:pPr>
            <a:r>
              <a:rPr lang="ru-RU" sz="4800" dirty="0" smtClean="0">
                <a:latin typeface="Arial Narrow" panose="020B0606020202030204" pitchFamily="34" charset="0"/>
              </a:rPr>
              <a:t>Ты </a:t>
            </a:r>
            <a:r>
              <a:rPr lang="ru-RU" sz="4800" dirty="0">
                <a:latin typeface="Arial Narrow" panose="020B0606020202030204" pitchFamily="34" charset="0"/>
              </a:rPr>
              <a:t>вспоминаешь не страну большую,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Какую ты изъездил и узнал,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Ты вспоминаешь родину - такую,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Какой ее ты в детстве увидал.</a:t>
            </a:r>
          </a:p>
          <a:p>
            <a:pPr marL="45720" indent="0">
              <a:buNone/>
            </a:pPr>
            <a:r>
              <a:rPr lang="ru-RU" sz="4800" dirty="0" smtClean="0">
                <a:latin typeface="Arial Narrow" panose="020B0606020202030204" pitchFamily="34" charset="0"/>
              </a:rPr>
              <a:t>Клочок </a:t>
            </a:r>
            <a:r>
              <a:rPr lang="ru-RU" sz="4800" dirty="0">
                <a:latin typeface="Arial Narrow" panose="020B0606020202030204" pitchFamily="34" charset="0"/>
              </a:rPr>
              <a:t>земли, припавший к трем березам,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Далекую дорогу за леском,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Речонку со скрипучим перевозом,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Песчаный берег с низким ивняком.</a:t>
            </a:r>
          </a:p>
          <a:p>
            <a:pPr marL="45720" indent="0">
              <a:buNone/>
            </a:pPr>
            <a:r>
              <a:rPr lang="ru-RU" sz="4800" dirty="0" smtClean="0">
                <a:latin typeface="Arial Narrow" panose="020B0606020202030204" pitchFamily="34" charset="0"/>
              </a:rPr>
              <a:t>Вот </a:t>
            </a:r>
            <a:r>
              <a:rPr lang="ru-RU" sz="4800" dirty="0">
                <a:latin typeface="Arial Narrow" panose="020B0606020202030204" pitchFamily="34" charset="0"/>
              </a:rPr>
              <a:t>где нам посчастливилось родиться,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Где на всю жизнь, до смерти, мы нашли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Ту горсть земли, которая годится,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Чтоб видеть в ней приметы всей земли.</a:t>
            </a:r>
          </a:p>
          <a:p>
            <a:pPr marL="45720" indent="0">
              <a:buNone/>
            </a:pPr>
            <a:r>
              <a:rPr lang="ru-RU" sz="4800" dirty="0" smtClean="0">
                <a:latin typeface="Arial Narrow" panose="020B0606020202030204" pitchFamily="34" charset="0"/>
              </a:rPr>
              <a:t>Да</a:t>
            </a:r>
            <a:r>
              <a:rPr lang="ru-RU" sz="4800" dirty="0">
                <a:latin typeface="Arial Narrow" panose="020B0606020202030204" pitchFamily="34" charset="0"/>
              </a:rPr>
              <a:t>, можно выжить в зной, в грозу, в морозы,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Да, можно голодать и холодать,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Идти на смерть... Но эти три березы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При жизни никому нельзя отдать.</a:t>
            </a:r>
          </a:p>
          <a:p>
            <a:pPr marL="45720" indent="0">
              <a:buNone/>
            </a:pPr>
            <a:r>
              <a:rPr lang="ru-RU" sz="4800" dirty="0">
                <a:latin typeface="Arial Narrow" panose="020B0606020202030204" pitchFamily="34" charset="0"/>
              </a:rPr>
              <a:t>1941г.</a:t>
            </a:r>
          </a:p>
          <a:p>
            <a:endParaRPr lang="ru-RU" dirty="0"/>
          </a:p>
        </p:txBody>
      </p:sp>
      <p:pic>
        <p:nvPicPr>
          <p:cNvPr id="7170" name="Picture 2" descr="C:\Users\Александр\Desktop\Презентация ВОВ\2080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0983" y="188640"/>
            <a:ext cx="46309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андр\Desktop\Презентация ВОВ\24102558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0983" y="3717032"/>
            <a:ext cx="2236441" cy="223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лександр\Desktop\Презентация ВОВ\YuB9gP20Q74iH7zpdST17ib7ML7Kg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2956520" cy="22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2822576"/>
      </p:ext>
    </p:extLst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 tmFilter="0,0; .5, 0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 tmFilter="0,0; .5, 0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500" tmFilter="0,0; .5, 0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 tmFilter="0,0; .5, 0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 tmFilter="0,0; .5, 0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 tmFilter="0,0; .5, 0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 tmFilter="0,0; .5, 0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500" tmFilter="0,0; .5, 0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 tmFilter="0,0; .5, 0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6" dur="500" tmFilter="0,0; .5, 0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 tmFilter="0,0; .5, 0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500" tmFilter="0,0; .5, 0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3" dur="500" tmFilter="0,0; .5, 0; 1, 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500" tmFilter="0,0; .5, 0; 1, 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500" tmFilter="0,0; .5, 0; 1, 1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500" tmFilter="0,0; .5, 0; 1, 1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 tmFilter="0,0; .5, 0; 1, 1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500" tmFilter="0,0; .5, 0; 1, 1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7" dur="500" tmFilter="0,0; .5, 0; 1, 1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500" tmFilter="0,0; .5, 0; 1, 1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 tmFilter="0,0; .5, 0; 1, 1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 tmFilter="0,0; .5, 0; 1, 1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3" dur="500" tmFilter="0,0; .5, 0; 1, 1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500" tmFilter="0,0; .5, 0; 1, 1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1" dur="500" tmFilter="0,0; .5, 0; 1, 1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500" tmFilter="0,0; .5, 0; 1, 1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5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1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\Desktop\Презентация ВОВ\WWISovi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71384">
            <a:off x="323529" y="404664"/>
            <a:ext cx="5544616" cy="37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лександр\Desktop\Презентация ВОВ\img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2978">
            <a:off x="4589137" y="2739689"/>
            <a:ext cx="4280173" cy="32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лександр\Desktop\Презентация ВОВ\iwo-jima-beach-war-is-hell-sto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29642">
            <a:off x="532087" y="3692509"/>
            <a:ext cx="3542321" cy="286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2194254"/>
      </p:ext>
    </p:extLst>
  </p:cSld>
  <p:clrMapOvr>
    <a:masterClrMapping/>
  </p:clrMapOvr>
  <p:transition spd="slow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андр\Desktop\Презентация ВОВ\vetera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528392" cy="5295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лександр\Desktop\Презентация ВОВ\veter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4828" y="116632"/>
            <a:ext cx="4482736" cy="3362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лександр\Desktop\Презентация ВОВ\pwPbInNs5o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528392" cy="3029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6106602"/>
      </p:ext>
    </p:extLst>
  </p:cSld>
  <p:clrMapOvr>
    <a:masterClrMapping/>
  </p:clrMapOvr>
  <p:transition spd="slow" advClick="0" advTm="7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</TotalTime>
  <Words>880</Words>
  <Application>Microsoft Office PowerPoint</Application>
  <PresentationFormat>Экран (4:3)</PresentationFormat>
  <Paragraphs>129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Во имя высшей справедливости, во имя гордого будущего России нельзя допустить, чтобы Великая Отечественная война стала для потомков «неизвестной войной».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$_$</dc:creator>
  <cp:lastModifiedBy>1</cp:lastModifiedBy>
  <cp:revision>12</cp:revision>
  <dcterms:created xsi:type="dcterms:W3CDTF">2015-04-27T14:34:49Z</dcterms:created>
  <dcterms:modified xsi:type="dcterms:W3CDTF">2015-04-25T10:56:31Z</dcterms:modified>
</cp:coreProperties>
</file>