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83" r:id="rId20"/>
    <p:sldId id="284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>
      <p:cViewPr>
        <p:scale>
          <a:sx n="75" d="100"/>
          <a:sy n="75" d="100"/>
        </p:scale>
        <p:origin x="-370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D9C813-EFC1-480B-A06D-2D4646DA0B95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EC4502-111F-4718-9687-4FD9BFB3F9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75656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1941-1945гг. Великая  </a:t>
            </a:r>
            <a:r>
              <a:rPr lang="ru-RU" dirty="0" err="1" smtClean="0"/>
              <a:t>отечественая</a:t>
            </a:r>
            <a:r>
              <a:rPr lang="ru-RU" dirty="0" smtClean="0"/>
              <a:t> 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хорхордин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20"/>
            <a:ext cx="918051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хорхордин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хорхордин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хорхордин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хорхордин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хорхордин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хорхордин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хорхордин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хорхордин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хорхордин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хорхордин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хорхордин\pla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" y="1"/>
            <a:ext cx="9108887" cy="68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хорхордин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9мая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0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9мая\2712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160001" cy="83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1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9ма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45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хорхордин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0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хорхордин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хорхордин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1\Desktop\хорхордин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хорхордин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хорхордин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9мая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хорхордин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5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1941-1945гг. Великая  отечественая 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1941-1945гг. Великая  отечественая  война</dc:title>
  <dc:creator>1</dc:creator>
  <cp:lastModifiedBy>1</cp:lastModifiedBy>
  <cp:revision>8</cp:revision>
  <dcterms:created xsi:type="dcterms:W3CDTF">2015-04-23T08:39:31Z</dcterms:created>
  <dcterms:modified xsi:type="dcterms:W3CDTF">2015-04-24T07:13:23Z</dcterms:modified>
</cp:coreProperties>
</file>