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loj_duh_Ogon_vojny_v_dushe_sovsem_ne_lechit_rany_Zachem_vsya_eta_bol_skazhite_veterany_Zachem_vsy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247510"/>
            <a:ext cx="609600" cy="60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Берлинское наступление.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6400" dirty="0"/>
              <a:t>В апреле 1945 года Красная армия вплотную подошла к Берлину. Советские войска к началу операции насчитывали 149 стрелковых и 12 кавалерийских дивизий, 13 танковых и 7 механизированных корпусов, 15 отдельных танковых и самоходных бригад общей численностью более 1 900 000 человек. Участвовавшие в операции 1-я и 2-я армии Войска Польского насчитывали 10 пехотных и 1 танковую дивизию, а также 1 отдельную кавалерийскую бригаду, общей численностью 155 900 человек. Всего в операции принимали участие более 2 миллионов солдат и офицеров[9], 6 250 танков и самоходных орудий, 41 600 орудий и миномётов, 7 500 самолётов.</a:t>
            </a:r>
          </a:p>
          <a:p>
            <a:endParaRPr lang="ru-RU" sz="6400" dirty="0"/>
          </a:p>
          <a:p>
            <a:r>
              <a:rPr lang="ru-RU" sz="6400" dirty="0"/>
              <a:t>Немецкие войска занимали оборону вдоль западных берегов рек Одер и </a:t>
            </a:r>
            <a:r>
              <a:rPr lang="ru-RU" sz="6400" dirty="0" err="1"/>
              <a:t>Нейсе</a:t>
            </a:r>
            <a:r>
              <a:rPr lang="ru-RU" sz="6400" dirty="0"/>
              <a:t>. На подступах к Берлину и в самом городе была сосредоточена группировка войск, имевшая в своём составе 62 дивизии (в том числе 48 пехотных, 4 танковые и 10 моторизованных), 37 отдельных пехотных полков и около 100 отдельных пехотных батальонов, а также значительное количество артиллерийских частей и подразделений. Эта группировка насчитывала около миллиона человек, 1 500 танков, 10 400 орудий и миномётов, 3 300 боевых самолётов.[10]. Сам Берлин также был превращён в сильнейший укреплённый район и подготовлен к ведению уличных боёв. Вокруг Берлина было создано три оборонительных кольца, внутри города сооружено более 400 железобетонных долговременных огневых точек с гарнизонами до тысячи человек. Сам берлинский гарнизон насчитывал в своём составе около 200 тысяч человек.</a:t>
            </a:r>
          </a:p>
          <a:p>
            <a:endParaRPr lang="ru-RU" dirty="0"/>
          </a:p>
        </p:txBody>
      </p:sp>
      <p:pic>
        <p:nvPicPr>
          <p:cNvPr id="2050" name="Picture 2" descr="C:\Users\test5\Desktop\300px-Bundesarchiv_Bild_183-R77767,_Berlin,_Rotarmisten_Unter_den_Lind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80"/>
            <a:ext cx="2592288" cy="161586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72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circle/>
      </p:transition>
    </mc:Choice>
    <mc:Fallback>
      <p:transition spd="slow" advClick="0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12 0.0618 C 0.13542 0.05532 0.13837 0.04884 0.14167 0.04282 C 0.14306 0.04004 0.14236 0.03588 0.14392 0.03333 C 0.14792 0.02639 0.15347 0.02546 0.15955 0.02384 C 0.1724 0.0206 0.18576 0.01944 0.19879 0.01736 C 0.22292 0.02083 0.2151 0.01921 0.22847 0.02546 C 0.23507 0.03773 0.23264 0.0625 0.23333 0.07453 C 0.23368 0.07916 0.24167 0.08264 0.24167 0.08264 C 0.25156 0.08217 0.26146 0.08241 0.27135 0.08102 C 0.27535 0.08032 0.27552 0.07477 0.27726 0.07153 C 0.2809 0.06412 0.28507 0.06018 0.28802 0.05208 C 0.28837 0.04884 0.28872 0.04606 0.28924 0.04282 C 0.28993 0.03866 0.29167 0.03009 0.29167 0.03009 C 0.29097 0.00509 0.29201 -0.01065 0.28559 -0.03172 C 0.28542 -0.03334 0.28472 -0.04329 0.28333 -0.04607 C 0.27656 -0.05949 0.26736 -0.07547 0.25833 -0.08565 C 0.25417 -0.09051 0.25295 -0.09607 0.24757 -0.09838 C 0.24601 -0.1 0.24479 -0.10324 0.24288 -0.10324 C 0.21701 -0.10371 0.19115 -0.10417 0.16545 -0.1 C 0.16094 -0.09931 0.15399 -0.08727 0.15 -0.08264 C 0.14531 -0.07732 0.12604 -0.05324 0.12014 -0.0507 C 0.1158 -0.04491 0.11042 -0.03843 0.10712 -0.03172 C 0.10573 -0.02871 0.10451 -0.02547 0.10347 -0.02222 C 0.1026 -0.01968 0.10226 -0.01667 0.10122 -0.01435 C 0.10035 -0.0125 0.09861 -0.01134 0.09757 -0.00949 C 0.08472 0.01111 0.07205 0.03009 0.05833 0.0493 C 0.0566 0.05578 0.05451 0.06458 0.05122 0.06991 C 0.04254 0.08403 0.05208 0.06551 0.04514 0.0794 C 0.04184 0.09606 0.04115 0.11366 0.03681 0.13009 C 0.03559 0.14051 0.03629 0.14375 0.0309 0.15069 C 0.02847 0.15995 0.02778 0.16296 0.02257 0.16991 C 0.02031 0.1787 0.01736 0.18333 0.01059 0.18541 C 0.00729 0.18866 0.00486 0.19305 0.00122 0.19514 C -0.00365 0.19815 -0.01371 0.20046 -0.0191 0.20162 C -0.02847 0.20995 -0.0434 0.20555 -0.05365 0.20486 C -0.05555 0.20278 -0.05746 0.20023 -0.05955 0.19838 C -0.06059 0.19722 -0.06215 0.19791 -0.06319 0.19653 C -0.0809 0.17662 -0.05868 0.19699 -0.07153 0.18541 C -0.08437 0.1625 -0.0993 0.13819 -0.10712 0.11111 C -0.1092 0.09514 -0.11233 0.0794 -0.11441 0.06342 C -0.11667 0.02546 -0.12465 -0.04699 -0.08576 -0.06042 C -0.07292 -0.07107 -0.0474 -0.075 -0.03333 -0.07616 C -0.01285 -0.07408 0.00417 -0.07107 0.02379 -0.06667 C 0.025 -0.06621 0.02622 -0.06574 0.02726 -0.06505 C 0.03212 -0.06204 0.03663 -0.05787 0.04167 -0.05556 C 0.05642 -0.04861 0.07014 -0.03959 0.08455 -0.03172 C 0.09844 -0.02408 0.08438 -0.02894 0.10226 -0.02384 C 0.10625 -0.02269 0.11424 -0.0206 0.11424 -0.0206 C 0.13038 -0.00949 0.14983 0.00231 0.16788 0.00486 C 0.18177 0.0037 0.19566 0.00347 0.20955 0.00162 C 0.21354 0.00116 0.21632 -0.00509 0.21892 -0.00787 C 0.22448 -0.01389 0.23073 -0.0206 0.23681 -0.02547 C 0.23767 -0.02801 0.23924 -0.03056 0.23924 -0.03334 C 0.23958 -0.04607 0.23906 -0.0588 0.23802 -0.07153 C 0.23629 -0.09398 0.2132 -0.09861 0.2 -0.10162 C 0.18195 -0.11759 0.15174 -0.10232 0.12969 -0.1 C 0.12066 -0.09792 0.11146 -0.09676 0.10226 -0.09514 C 0.09479 -0.09051 0.08195 -0.08449 0.07379 -0.08264 C 0.06823 -0.07778 0.06615 -0.0713 0.05955 -0.06829 C 0.05504 -0.06343 0.05104 -0.0581 0.04635 -0.05394 C 0.04514 -0.04908 0.04514 -0.04352 0.04288 -0.03959 C 0.0408 -0.03611 0.0375 -0.0338 0.03559 -0.03009 C 0.03281 -0.02431 0.03351 -0.0213 0.02847 -0.01898 C 0.02379 -0.01065 0.01979 -0.00255 0.01424 0.00486 C 0.01215 0.01319 0.01406 0.00856 0.0059 0.01597 C -0.00365 0.02477 -0.00608 0.02662 -0.01667 0.03171 C -0.02101 0.03125 -0.02569 0.03217 -0.02986 0.03009 C -0.03507 0.02731 -0.03767 0.01944 -0.04167 0.01435 C -0.04479 0.01018 -0.05 2.22222E-6 -0.05 2.22222E-6 C -0.05139 -0.00533 -0.05347 -0.00903 -0.05486 -0.01435 C -0.05694 -0.03681 -0.05833 -0.02778 -0.05833 -0.05718 L 0.00955 -0.02222 L 1.66667E-6 2.22222E-6 " pathEditMode="relative" ptsTypes="ffffffffffffffffffffffffffffffffffffffffffffffffffffffffffffffffffffffA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st5\Desktop\thY153EUW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"/>
            <a:ext cx="2857500" cy="1781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861088" y="8492"/>
            <a:ext cx="6282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Военно-политическая обстановка в Европе весной 1945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787250"/>
            <a:ext cx="35821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 январе-марте 1945 года войска 1-го Белорусского и 1-го Украинского фронтов в ходе Висло-</a:t>
            </a:r>
            <a:r>
              <a:rPr lang="ru-RU" sz="1200" dirty="0" err="1"/>
              <a:t>Одерской</a:t>
            </a:r>
            <a:r>
              <a:rPr lang="ru-RU" sz="1200" dirty="0"/>
              <a:t>, Восточно-Померанской, Верхне-</a:t>
            </a:r>
            <a:r>
              <a:rPr lang="ru-RU" sz="1200" dirty="0" err="1"/>
              <a:t>Силезской</a:t>
            </a:r>
            <a:r>
              <a:rPr lang="ru-RU" sz="1200" dirty="0"/>
              <a:t> и Нижне-</a:t>
            </a:r>
            <a:r>
              <a:rPr lang="ru-RU" sz="1200" dirty="0" err="1"/>
              <a:t>Силезской</a:t>
            </a:r>
            <a:r>
              <a:rPr lang="ru-RU" sz="1200" dirty="0"/>
              <a:t> операций вышли на рубеж рек Одер и </a:t>
            </a:r>
            <a:r>
              <a:rPr lang="ru-RU" sz="1200" dirty="0" err="1"/>
              <a:t>Нейсе</a:t>
            </a:r>
            <a:r>
              <a:rPr lang="ru-RU" sz="1200" dirty="0"/>
              <a:t>. По кратчайшему расстоянию от </a:t>
            </a:r>
            <a:r>
              <a:rPr lang="ru-RU" sz="1200" dirty="0" err="1"/>
              <a:t>кюстринского</a:t>
            </a:r>
            <a:r>
              <a:rPr lang="ru-RU" sz="1200" dirty="0"/>
              <a:t> плацдарма до Берлина оставалось 60 км. Англо-американские войска завершили ликвидацию </a:t>
            </a:r>
            <a:r>
              <a:rPr lang="ru-RU" sz="1200" dirty="0" err="1"/>
              <a:t>рурской</a:t>
            </a:r>
            <a:r>
              <a:rPr lang="ru-RU" sz="1200" dirty="0"/>
              <a:t> группировки немецких войск и к середине апреля передовыми частями вышли к Эльбе. Потеря важнейших сырьевых районов обусловила спад промышленного производства Германии. Увеличились трудности с восполнением людских потерь, понесённых зимой 1944/45 г. Тем не менее вооружённые силы Германии ещё представляли собой внушительную силу. По информации </a:t>
            </a:r>
            <a:r>
              <a:rPr lang="ru-RU" sz="1200" dirty="0" err="1"/>
              <a:t>разведуправления</a:t>
            </a:r>
            <a:r>
              <a:rPr lang="ru-RU" sz="1200" dirty="0"/>
              <a:t> Генштаба Красной Армии, к середине апреля в их составе насчитывалось 223 дивизии и бригады[7].</a:t>
            </a:r>
          </a:p>
          <a:p>
            <a:endParaRPr lang="ru-RU" sz="1200" dirty="0"/>
          </a:p>
          <a:p>
            <a:r>
              <a:rPr lang="ru-RU" sz="1200" dirty="0"/>
              <a:t>Согласно договорённостям, достигнутым главами СССР, США и Великобритании осенью 1944 года[8], граница советской зоны оккупации должна была проходить в 150 км западнее Берлина. Несмотря на это, Черчилль выдвинул идею опередить Красную Армию и захватить Берлин.[</a:t>
            </a:r>
          </a:p>
        </p:txBody>
      </p:sp>
      <p:pic>
        <p:nvPicPr>
          <p:cNvPr id="1027" name="Picture 3" descr="C:\Users\test5\Desktop\th5HD3GT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331" y="548680"/>
            <a:ext cx="5660522" cy="3528392"/>
          </a:xfrm>
          <a:prstGeom prst="roundRect">
            <a:avLst>
              <a:gd name="adj" fmla="val 3817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/>
        </p:spPr>
      </p:pic>
    </p:spTree>
    <p:extLst>
      <p:ext uri="{BB962C8B-B14F-4D97-AF65-F5344CB8AC3E}">
        <p14:creationId xmlns:p14="http://schemas.microsoft.com/office/powerpoint/2010/main" val="342020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Праздник в Европе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Европе Великобритания и Франция отмечают День Победы в Европе — 8 мая. 8 мая в 22 часа 43 минуты по </a:t>
            </a:r>
            <a:r>
              <a:rPr lang="ru-RU" dirty="0" err="1"/>
              <a:t>центральноевропейскому</a:t>
            </a:r>
            <a:r>
              <a:rPr lang="ru-RU" dirty="0"/>
              <a:t> времени в </a:t>
            </a:r>
            <a:r>
              <a:rPr lang="ru-RU" dirty="0" err="1"/>
              <a:t>Карлсхорсте</a:t>
            </a:r>
            <a:r>
              <a:rPr lang="ru-RU" dirty="0"/>
              <a:t> была подписана вторая безоговорочная капитуляция ВС Германии. В СССР, а сейчас во многих странах СНГ 9 мая отмечается праздник «День Победы», то есть в день начала действия капитуляции Германии по московскому времени. И первая и вторая капитуляции начинали действовать практически одновременно — в 23-00 и в 23-19 соответственно 8 мая по </a:t>
            </a:r>
            <a:r>
              <a:rPr lang="ru-RU" dirty="0" err="1"/>
              <a:t>центральноевропейскому</a:t>
            </a:r>
            <a:r>
              <a:rPr lang="ru-RU" dirty="0"/>
              <a:t> времени.</a:t>
            </a:r>
          </a:p>
        </p:txBody>
      </p:sp>
      <p:pic>
        <p:nvPicPr>
          <p:cNvPr id="2050" name="Picture 2" descr="C:\Users\test5\Desktop\200px-Victory_day_Kiev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7" y="1124744"/>
            <a:ext cx="2170104" cy="158417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est5\Desktop\200px-Victory_Day_Parade_2005-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4664"/>
            <a:ext cx="1828800" cy="2733675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295" endPos="92000" dist="101600" dir="5400000" sy="-100000" algn="bl" rotWithShape="0"/>
            <a:softEdge rad="1125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30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188640"/>
            <a:ext cx="2753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Противоречие в 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статье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52535" y="-99392"/>
            <a:ext cx="3600400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 одной стороны, статья о дне «победы Советской армии и советского народа над нацистской Германией в Великой Отечественной войне». Я не видел указа Президиума ВС СССР от 8 мая 1945 года, но охотно верю, что там именно так и сформулировали. В СССР вторую мировую не сильно чествовали. С другой стороны, статья рассказывает о «дне победы в Европе» — опять же, не глядя в официальные определения праздников, смею предполагать, что там празднуют не «победу советского народа в великой отечественной войне», а что-то вроде «победы над Германией» или «прекращение войны в Европе».</a:t>
            </a:r>
          </a:p>
          <a:p>
            <a:endParaRPr lang="ru-RU" sz="1400" dirty="0"/>
          </a:p>
          <a:p>
            <a:r>
              <a:rPr lang="ru-RU" sz="1400" dirty="0"/>
              <a:t>Чтобы убрать это противоречие из статьи, мне кажется, нужно переписать заголовок, отметив, что советский праздник (9 мая) отличается от праздников в других странах (8 мая). Возможно (если найдутся АИ) указать принципиальность этого отличия (за 70 лет не смогли договориться, и до сих пор вон пинаются). Плюс, исправить введение к «дню победы в Европе», указав, что это другой повод и, как следствие, другая дата.</a:t>
            </a:r>
          </a:p>
          <a:p>
            <a:endParaRPr lang="ru-RU" sz="1400" dirty="0"/>
          </a:p>
          <a:p>
            <a:r>
              <a:rPr lang="ru-RU" sz="1400" dirty="0"/>
              <a:t>Тема слишком </a:t>
            </a:r>
            <a:r>
              <a:rPr lang="ru-RU" sz="1400" dirty="0" err="1"/>
              <a:t>флеймовая</a:t>
            </a:r>
            <a:r>
              <a:rPr lang="ru-RU" sz="1400" dirty="0"/>
              <a:t>, чтобы вот так сразу править, не объяснив точку зрения. Тем не менее, никто не против?--</a:t>
            </a:r>
            <a:r>
              <a:rPr lang="ru-RU" sz="1400" dirty="0" err="1"/>
              <a:t>green_fr</a:t>
            </a:r>
            <a:r>
              <a:rPr lang="ru-RU" sz="1400" dirty="0"/>
              <a:t> 13:47, 7 апреля 2015 (UTC)</a:t>
            </a:r>
          </a:p>
          <a:p>
            <a:r>
              <a:rPr lang="ru-RU" sz="1400" dirty="0"/>
              <a:t>Я бы вынес "День Победы в Европе и США" в раздел "см. также" или указал бы в преамбуле на отличия от советского 9 мая с указанием соответствующих вики-ссылок, а сам раздел о Европе/США убрал во избежание путаницы. Никто не забыт 14:12, 7 апреля 2015 (UTC)</a:t>
            </a:r>
          </a:p>
        </p:txBody>
      </p:sp>
      <p:pic>
        <p:nvPicPr>
          <p:cNvPr id="3074" name="Picture 2" descr="C:\Users\test5\Desktop\thZ7OTYFV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5120296" cy="5120296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0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st5\Desktop\th0G97UM1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" y="-1"/>
            <a:ext cx="9134422" cy="685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5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81280" y="2967335"/>
            <a:ext cx="3381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КОНЕЦ!!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35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</TotalTime>
  <Words>778</Words>
  <Application>Microsoft Office PowerPoint</Application>
  <PresentationFormat>Экран (4:3)</PresentationFormat>
  <Paragraphs>18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Берлинское наступление.</vt:lpstr>
      <vt:lpstr>Презентация PowerPoint</vt:lpstr>
      <vt:lpstr>Праздник в Европе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Р’РІРµРґС‘РЅ РІ 1945 РіРѕРґСѓ[2] Рё РґРѕ 1948 РіРѕРґР° СЏРІР»СЏР»СЃСЏ РЅРµСЂР°Р±РѕС‡РёРј РґРЅС‘Рј. Р’РїРµСЂРІС‹Рµ Р±С‹Р» С€РёСЂРѕРєРѕ Р±С‹Р» РѕС‚РїСЂР°Р·РґРЅРѕРІР°РЅ РІ РЎРЎРЎР  Р»РёС€СЊ СЃРїСѓСЃС‚СЏ РґРІР° РґРµСЃСЏС‚РёР»РµС‚РёСЏ, СѓР¶Рµ РїСЂРё Р‘СЂРµР¶РЅРµРІРµ.  Р’ С‚РѕРј Р¶Рµ СЋР±РёР»РµР№РЅРѕРј 1965 РіРѕРґСѓ Р”РµРЅСЊ РџРѕР±РµРґС‹ СЃРЅРѕРІР° СЃС‚Р°Р» РЅРµСЂР°Р±РѕС‡РёРј[6].  Р’ РїРµСЂРёРѕРґ СЃСѓС‰РµСЃС‚РІРѕРІР°РЅРёСЏ РЎРЎРЎР  РІРѕРµРЅРЅС‹e РїР°СЂР°РґС‹ РЅР° РљСЂР°СЃРЅРѕР№ РїР»РѕС‰Р°РґРё 9 РјР°СЏ Р±С‹Р»Рё РІ СЋР±РёР»РµР№РЅС‹Рµ 1965, 1975, 1985 Рё 1990 РіРѕРґС‹[7].  РўР°РєР¶Рµ, c С€РµСЃС‚РёРґРµСЃСЏС‚С‹С… РіРѕРґРѕРІ СЃРІРѕРµРѕР±СЂР°Р·РЅС‹Рµ РІРѕРµРЅРЅС‹Рµ РїР°СЂР°РґС‹ 9 РјР°СЏ СЃС‚Р°Р»Рё РїСЂРѕРІРѕРґРёС‚СЊСЃСЏ РІРѕ РјРЅРѕРіРёС… РіРѕСЂРѕРґР°С… РЎРЎРЎР . Р’ СЌС‚РѕС‚ РґРµРЅСЊ РІРѕРёРЅСЃРєРёРµ С‡Р°СЃС‚Рё Рё РІРѕРµРЅРЅС‹Рµ СѓС‡РёР»РёС‰Р° РјР°СЂС€РµРј РїСЂРѕС…РѕРґРёР»Рё РїРѕ СѓР»РёС†Р°Рј РіРѕСЂРѕРґРѕРІ Рє РІРѕРµРЅРЅС‹Рј РјРµРјРѕСЂРёР°Р»Р°Рј РёР»Рё РїР°РјСЏС‚РЅРёРєР°Рј РїРѕРіРёР±С€РёРј РІРѕРёРЅР°Рј, РіРґРµ РїСЂРѕРІРѕРґРёР»РёСЃСЊ РјРёС‚РёРЅРіРё Рё РІРѕР·Р»РѕР¶РµРЅРёРµ С†РІРµС‚РѕРІ[7].  РџРѕСЃР»Рµ СЂР°СЃРїР°РґР° РЎРЎРЎР  РІРѕРµРЅРЅС‹Рµ РїР°СЂР°РґС‹ 9 РјР°СЏ РЅР° РљСЂР°СЃРЅРѕР№ РїР»РѕС‰Р°РґРё РЅРµ РїСЂРѕРІРѕРґРёР»РёСЃСЊ РґРѕ СЋР±РёР»РµР№РЅРѕРіРѕ 1995 РіРѕРґР°. РўРѕРіРґР° РІ РњРѕСЃРєРІРµ РїСЂРѕС€Р»Рё РґРІР° РїР°СЂР°РґР°: РЅР° РљСЂР°СЃРЅРѕР№ РїР»РѕС‰Р°РґРё (РІ РїРµС€РµРј СЃС‚СЂРѕСЋ) Рё РЅР° РџРѕРєР»РѕРЅРЅРѕР№ РіРѕСЂРµ (СЃ СѓС‡Р°СЃС‚РёРµРј РІРѕР№СЃРє Рё Р±РѕРµРІРѕР№ С‚РµС…РЅРёРєРё).  РЎ С‚РµС… РїРѕСЂ РїР°СЂР°РґС‹ РЅР° РљСЂР°СЃРЅРѕР№ РїР»РѕС‰Р°РґРё СЃС‚Р°Р»Рё РїСЂРѕРІРѕРґРёС‚СЊ РµР¶РµРіРѕРґРЅРѕ, РЅРѕ Р±РµР· Р±РѕРµРІРѕР№ С‚РµС…РЅРёРєРё. РЎ 2008 РіРѕРґР° РїР°СЂР°Рґ СЃС‚Р°Р» РІРЅРѕРІСЊ РїСЂРѕРІРѕРґРёС‚СЊСЃСЏ СЃ СѓС‡Р°СЃС‚РёРµРј Р±РѕРµРІРѕР№ С‚РµС…РЅРёРєРё, РІ С‚РѕРј С‡РёСЃР»Рµ РІРѕРµРЅРЅРѕР№ Р°РІРёР°С†РёРё.  РџСЂР°Р·РґРЅРёС‡РЅС‹Рµ С€РµСЃС‚РІРёСЏ РІ С‡РµСЃС‚СЊ Р”РЅСЏ РџРѕР±РµРґС‹ С‚Р°РєР¶Рµ РїСЂРѕС…РѕРґСЏС‚ РІРѕ РІСЃРµС… РіРѕСЂРѕРґР°С…-РіРµСЂРѕСЏС…, РІРѕРµРЅРЅС‹С… РѕРєСЂСѓРіР°С… РІ СЂСЏРґРµ РєСЂСѓРїРЅС‹С… РіРѕСЂРѕРґРѕРІ Р РѕСЃСЃРёРё Рё СЃС‚СЂР°РЅ РЎРќР“. Р’ СЌС‚РѕС‚ Рґ</dc:title>
  <dc:creator>1</dc:creator>
  <cp:lastModifiedBy>test5</cp:lastModifiedBy>
  <cp:revision>7</cp:revision>
  <dcterms:created xsi:type="dcterms:W3CDTF">2015-04-23T07:30:25Z</dcterms:created>
  <dcterms:modified xsi:type="dcterms:W3CDTF">2015-04-24T06:11:21Z</dcterms:modified>
</cp:coreProperties>
</file>