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7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0A50-89D9-49EE-92BE-579AC0B1DBBE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A4A15-7181-4BD4-873E-492CE1A34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0A50-89D9-49EE-92BE-579AC0B1DBBE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4A15-7181-4BD4-873E-492CE1A34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0A50-89D9-49EE-92BE-579AC0B1DBBE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4A15-7181-4BD4-873E-492CE1A34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0A50-89D9-49EE-92BE-579AC0B1DBBE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A4A15-7181-4BD4-873E-492CE1A34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0A50-89D9-49EE-92BE-579AC0B1DBBE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4A15-7181-4BD4-873E-492CE1A345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0A50-89D9-49EE-92BE-579AC0B1DBBE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4A15-7181-4BD4-873E-492CE1A34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0A50-89D9-49EE-92BE-579AC0B1DBBE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A4A15-7181-4BD4-873E-492CE1A345D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0A50-89D9-49EE-92BE-579AC0B1DBBE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4A15-7181-4BD4-873E-492CE1A34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0A50-89D9-49EE-92BE-579AC0B1DBBE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4A15-7181-4BD4-873E-492CE1A34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0A50-89D9-49EE-92BE-579AC0B1DBBE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4A15-7181-4BD4-873E-492CE1A345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0A50-89D9-49EE-92BE-579AC0B1DBBE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4A15-7181-4BD4-873E-492CE1A345D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7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F20A50-89D9-49EE-92BE-579AC0B1DBBE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A4A15-7181-4BD4-873E-492CE1A345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7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8_%D0%BC%D0%B0%D1%8F" TargetMode="External"/><Relationship Id="rId2" Type="http://schemas.openxmlformats.org/officeDocument/2006/relationships/hyperlink" Target="https://ru.wikipedia.org/wiki/%D0%A6%D0%B5%D0%BD%D1%82%D1%80%D0%B0%D0%BB%D1%8C%D0%BD%D0%BE-%D0%B5%D0%B2%D1%80%D0%BE%D0%BF%D0%B5%D0%B9%D1%81%D0%BA%D0%BE%D0%B5_%D0%B2%D1%80%D0%B5%D0%BC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1418_(%D1%87%D0%B8%D1%81%D0%BB%D0%BE)" TargetMode="External"/><Relationship Id="rId4" Type="http://schemas.openxmlformats.org/officeDocument/2006/relationships/hyperlink" Target="https://ru.wikipedia.org/wiki/%D0%90%D0%BA%D1%82_%D0%BA%D0%B0%D0%BF%D0%B8%D1%82%D1%83%D0%BB%D1%8F%D1%86%D0%B8%D0%B8_%D0%93%D0%B5%D1%80%D0%BC%D0%B0%D0%BD%D0%B8%D0%B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</a:rPr>
              <a:t>70 лет победы в великой отечественной войне 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3" name="Wuuha_ft_Ali-ZKD_minus(musico.w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8224" y="5470091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2f8ad64204e0c2be73a7bf0dd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5072098" cy="2962105"/>
          </a:xfrm>
        </p:spPr>
      </p:pic>
      <p:pic>
        <p:nvPicPr>
          <p:cNvPr id="5" name="Рисунок 4" descr="скачанные файлы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571876"/>
            <a:ext cx="4786346" cy="2908370"/>
          </a:xfrm>
          <a:prstGeom prst="rect">
            <a:avLst/>
          </a:prstGeo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090714-t-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00042"/>
            <a:ext cx="7429552" cy="5585811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785793"/>
            <a:ext cx="6929486" cy="4949633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23448354_june-1941_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857231"/>
            <a:ext cx="7215238" cy="4531169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Великая отечественна война закончилась победой над </a:t>
            </a:r>
            <a:r>
              <a:rPr lang="ru-RU" dirty="0" err="1" smtClean="0"/>
              <a:t>германией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686800" cy="45259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В 22 часа 43 минуты по </a:t>
            </a:r>
            <a:r>
              <a:rPr lang="ru-RU" sz="3600" dirty="0" smtClean="0">
                <a:solidFill>
                  <a:sysClr val="windowText" lastClr="000000"/>
                </a:solidFill>
                <a:hlinkClick r:id="rId2" tooltip="Центрально-европейское время"/>
              </a:rPr>
              <a:t>центрально-европейскому времени</a:t>
            </a:r>
            <a:r>
              <a:rPr lang="ru-RU" sz="3600" dirty="0" smtClean="0">
                <a:solidFill>
                  <a:sysClr val="windowText" lastClr="000000"/>
                </a:solidFill>
              </a:rPr>
              <a:t> </a:t>
            </a:r>
            <a:r>
              <a:rPr lang="ru-RU" sz="3600" dirty="0" smtClean="0">
                <a:solidFill>
                  <a:sysClr val="windowText" lastClr="000000"/>
                </a:solidFill>
                <a:hlinkClick r:id="rId3" tooltip="8 мая"/>
              </a:rPr>
              <a:t>8 мая</a:t>
            </a:r>
            <a:r>
              <a:rPr lang="ru-RU" sz="3600" dirty="0" smtClean="0">
                <a:solidFill>
                  <a:sysClr val="windowText" lastClr="000000"/>
                </a:solidFill>
              </a:rPr>
              <a:t> </a:t>
            </a:r>
            <a:r>
              <a:rPr lang="ru-RU" sz="3600" dirty="0" smtClean="0">
                <a:solidFill>
                  <a:schemeClr val="tx1"/>
                </a:solidFill>
              </a:rPr>
              <a:t>война в Европе завершилась </a:t>
            </a:r>
            <a:r>
              <a:rPr lang="ru-RU" sz="3600" dirty="0" smtClean="0">
                <a:solidFill>
                  <a:schemeClr val="tx1"/>
                </a:solidFill>
                <a:hlinkClick r:id="rId4" tooltip="Акт капитуляции Германии"/>
              </a:rPr>
              <a:t>безоговорочной капитуляцией вооружённых сил Германии</a:t>
            </a:r>
            <a:r>
              <a:rPr lang="ru-RU" sz="3600" dirty="0" smtClean="0">
                <a:solidFill>
                  <a:schemeClr val="tx1"/>
                </a:solidFill>
              </a:rPr>
              <a:t>. Боевые действия продолжались </a:t>
            </a:r>
            <a:r>
              <a:rPr lang="ru-RU" sz="3600" dirty="0" smtClean="0">
                <a:solidFill>
                  <a:schemeClr val="tx1"/>
                </a:solidFill>
                <a:hlinkClick r:id="rId5" tooltip="1418 (число)"/>
              </a:rPr>
              <a:t>1418</a:t>
            </a:r>
            <a:r>
              <a:rPr lang="ru-RU" sz="3600" dirty="0" smtClean="0">
                <a:solidFill>
                  <a:schemeClr val="tx1"/>
                </a:solidFill>
              </a:rPr>
              <a:t> дней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24 июня 1945 г. в Москве состоялся Парад Победы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41.jpg"/>
          <p:cNvPicPr>
            <a:picLocks noGrp="1" noChangeAspect="1"/>
          </p:cNvPicPr>
          <p:nvPr>
            <p:ph idx="1"/>
          </p:nvPr>
        </p:nvPicPr>
        <p:blipFill>
          <a:blip r:embed="rId2"/>
          <a:srcRect t="15784" r="560"/>
          <a:stretch>
            <a:fillRect/>
          </a:stretch>
        </p:blipFill>
        <p:spPr>
          <a:xfrm>
            <a:off x="857224" y="1357298"/>
            <a:ext cx="7786742" cy="4945981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 мая мы отмечаем великий праздник – День Победы ,70 годовщину Победы советского народа в Великой войне.</a:t>
            </a:r>
            <a:endParaRPr lang="ru-RU" dirty="0"/>
          </a:p>
        </p:txBody>
      </p:sp>
      <p:pic>
        <p:nvPicPr>
          <p:cNvPr id="4" name="Рисунок 3" descr="22_Glavniii_sait_103_r_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00306"/>
            <a:ext cx="8429652" cy="2408472"/>
          </a:xfrm>
          <a:prstGeom prst="rect">
            <a:avLst/>
          </a:prstGeo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</a:t>
            </a:r>
            <a:r>
              <a:rPr lang="ru-RU" dirty="0" err="1" smtClean="0"/>
              <a:t>Дымников</a:t>
            </a:r>
            <a:r>
              <a:rPr lang="ru-RU" dirty="0" smtClean="0"/>
              <a:t> Артем 10 класс </a:t>
            </a:r>
            <a:endParaRPr lang="ru-RU" dirty="0"/>
          </a:p>
        </p:txBody>
      </p:sp>
      <p:pic>
        <p:nvPicPr>
          <p:cNvPr id="4" name="Содержимое 3" descr="D3rHf-z6pd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428735"/>
            <a:ext cx="3786214" cy="5025749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85728"/>
            <a:ext cx="7500990" cy="6220334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2200" i="1" dirty="0" smtClean="0">
                <a:solidFill>
                  <a:schemeClr val="tx1"/>
                </a:solidFill>
                <a:effectLst/>
              </a:rPr>
              <a:t>В 4.00 22.06.1941 г. немцы без всякого повода совершили налёт на наши аэродромы и города и перешли границу наземными войсками</a:t>
            </a:r>
            <a:r>
              <a:rPr lang="ru-RU" i="1" dirty="0" smtClean="0">
                <a:solidFill>
                  <a:schemeClr val="tx1"/>
                </a:solidFill>
                <a:effectLst/>
              </a:rPr>
              <a:t>…</a:t>
            </a:r>
            <a:endParaRPr lang="ru-RU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785926"/>
            <a:ext cx="6072230" cy="458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ходе войны наша страна потерпела большие потери.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Людские потери СССР — </a:t>
            </a:r>
            <a:r>
              <a:rPr lang="ru-RU" b="1" dirty="0" smtClean="0"/>
              <a:t>6,8 </a:t>
            </a:r>
            <a:r>
              <a:rPr lang="ru-RU" b="1" dirty="0" err="1" smtClean="0"/>
              <a:t>млн</a:t>
            </a:r>
            <a:r>
              <a:rPr lang="ru-RU" dirty="0" smtClean="0"/>
              <a:t> военнослужащих «убитыми, умершими от ран, в плену, от болезней, несчастных случаев, казнённых по приговорам трибуналов» и </a:t>
            </a:r>
            <a:r>
              <a:rPr lang="ru-RU" b="1" dirty="0" smtClean="0"/>
              <a:t>4,4 </a:t>
            </a:r>
            <a:r>
              <a:rPr lang="ru-RU" b="1" dirty="0" err="1" smtClean="0"/>
              <a:t>млн</a:t>
            </a:r>
            <a:r>
              <a:rPr lang="ru-RU" dirty="0" smtClean="0"/>
              <a:t> попавшими в плен и пропавшими без вести .Общие демографические потери (включающие погибшее мирное население) — </a:t>
            </a:r>
            <a:r>
              <a:rPr lang="ru-RU" b="1" dirty="0" smtClean="0"/>
              <a:t>26,6 </a:t>
            </a:r>
            <a:r>
              <a:rPr lang="ru-RU" b="1" dirty="0" err="1" smtClean="0"/>
              <a:t>млн</a:t>
            </a:r>
            <a:r>
              <a:rPr lang="ru-RU" dirty="0" smtClean="0"/>
              <a:t> человек;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ennaya_artiller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8176988" cy="5214974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86800" cy="5429288"/>
          </a:xfrm>
        </p:spPr>
        <p:txBody>
          <a:bodyPr/>
          <a:lstStyle/>
          <a:p>
            <a:r>
              <a:rPr lang="ru-RU" sz="4400" b="1" dirty="0" smtClean="0"/>
              <a:t>Военные планы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«Барбаросса» - гитлеровский план молниеносной воны против СССР;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«Багратион» - советский план по освобождению Белоруссии;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«Тайфун» - гитлеровский план захвата Москвы;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«Цитадель» - гитлеровский план окружения советских войск под Курском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rcRect l="6120" t="8278" r="1543" b="8067"/>
          <a:stretch>
            <a:fillRect/>
          </a:stretch>
        </p:blipFill>
        <p:spPr>
          <a:xfrm>
            <a:off x="428596" y="285727"/>
            <a:ext cx="8358246" cy="5679321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857232"/>
            <a:ext cx="7286676" cy="5019710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чанные файлы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142984"/>
            <a:ext cx="7286676" cy="4066982"/>
          </a:xfrm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</TotalTime>
  <Words>134</Words>
  <Application>Microsoft Office PowerPoint</Application>
  <PresentationFormat>Экран (4:3)</PresentationFormat>
  <Paragraphs>14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70 лет победы в великой отечественной войне </vt:lpstr>
      <vt:lpstr>Презентация PowerPoint</vt:lpstr>
      <vt:lpstr>В 4.00 22.06.1941 г. немцы без всякого повода совершили налёт на наши аэродромы и города и перешли границу наземными войсками…</vt:lpstr>
      <vt:lpstr>В ходе войны наша страна потерпела большие потери.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Великая отечественна война закончилась победой над германией.</vt:lpstr>
      <vt:lpstr>24 июня 1945 г. в Москве состоялся Парад Победы  </vt:lpstr>
      <vt:lpstr>9 мая мы отмечаем великий праздник – День Победы ,70 годовщину Победы советского народа в Великой войне.</vt:lpstr>
      <vt:lpstr>Автор Дымников Артем 10 класс 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лет победы в великой отечественной войне </dc:title>
  <dc:creator>WIN7XP</dc:creator>
  <cp:lastModifiedBy>1</cp:lastModifiedBy>
  <cp:revision>9</cp:revision>
  <dcterms:created xsi:type="dcterms:W3CDTF">2015-04-29T18:41:15Z</dcterms:created>
  <dcterms:modified xsi:type="dcterms:W3CDTF">2015-04-29T10:48:02Z</dcterms:modified>
</cp:coreProperties>
</file>