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26C05C-11D3-4A75-9D95-9C953EB607D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48E16DB-46BE-41D3-93F1-8F81DA8E496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717032"/>
            <a:ext cx="7543800" cy="2152650"/>
          </a:xfrm>
        </p:spPr>
        <p:txBody>
          <a:bodyPr>
            <a:normAutofit fontScale="90000"/>
          </a:bodyPr>
          <a:lstStyle/>
          <a:p>
            <a:r>
              <a:rPr lang="ru-RU" sz="11500" b="1" i="1" dirty="0" smtClean="0"/>
              <a:t>9 мая день </a:t>
            </a:r>
            <a:r>
              <a:rPr lang="ru-RU" sz="11500" i="1" dirty="0" err="1" smtClean="0"/>
              <a:t>П</a:t>
            </a:r>
            <a:r>
              <a:rPr lang="ru-RU" sz="11500" b="1" i="1" dirty="0" err="1" smtClean="0"/>
              <a:t>оБеды</a:t>
            </a:r>
            <a:r>
              <a:rPr lang="ru-RU" sz="11500" b="1" i="1" dirty="0" smtClean="0"/>
              <a:t> </a:t>
            </a:r>
            <a:endParaRPr lang="ru-RU" sz="11500" b="1" i="1" dirty="0"/>
          </a:p>
        </p:txBody>
      </p:sp>
    </p:spTree>
    <p:extLst>
      <p:ext uri="{BB962C8B-B14F-4D97-AF65-F5344CB8AC3E}">
        <p14:creationId xmlns:p14="http://schemas.microsoft.com/office/powerpoint/2010/main" val="425650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1\Рабочий стол\Паша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4" y="-1"/>
            <a:ext cx="912993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5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1\Рабочий стол\Паша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4572000" cy="342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1\Рабочий стол\Паша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96011"/>
            <a:ext cx="9144000" cy="346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1\Рабочий стол\Паша\9-maya-v-gorode-SHuya_onephoto_fu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067" y="-28577"/>
            <a:ext cx="4589934" cy="342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5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1\Рабочий стол\Паша\o_15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46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1\Рабочий стол\Паша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735" y="0"/>
            <a:ext cx="92648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50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1\Рабочий стол\Паша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9344"/>
            <a:ext cx="9130667" cy="688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76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80920" cy="4536504"/>
          </a:xfrm>
        </p:spPr>
        <p:txBody>
          <a:bodyPr>
            <a:normAutofit/>
          </a:bodyPr>
          <a:lstStyle/>
          <a:p>
            <a:r>
              <a:rPr lang="ru-RU" sz="4800" i="1" dirty="0" smtClean="0"/>
              <a:t>Подготовил презентацию Черкасов Павел Александрович </a:t>
            </a:r>
            <a:br>
              <a:rPr lang="ru-RU" sz="4800" i="1" dirty="0" smtClean="0"/>
            </a:br>
            <a:r>
              <a:rPr lang="ru-RU" sz="4800" i="1" dirty="0" smtClean="0"/>
              <a:t>8 класс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3050308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E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9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9 мая день ПоБеды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Подготовил презентацию Черкасов Павел Александрович  8 класс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мая день попеды </dc:title>
  <dc:creator>1</dc:creator>
  <cp:lastModifiedBy>1</cp:lastModifiedBy>
  <cp:revision>4</cp:revision>
  <dcterms:created xsi:type="dcterms:W3CDTF">2015-04-24T08:39:19Z</dcterms:created>
  <dcterms:modified xsi:type="dcterms:W3CDTF">2015-04-24T08:57:59Z</dcterms:modified>
</cp:coreProperties>
</file>