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A1055E-FB8C-4C49-8B54-13A1E2CADF71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3D6770-2D99-4B0B-B9B8-3C56DC7CD1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15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47" y="0"/>
            <a:ext cx="9212482" cy="6858000"/>
          </a:xfrm>
        </p:spPr>
      </p:pic>
    </p:spTree>
    <p:extLst>
      <p:ext uri="{BB962C8B-B14F-4D97-AF65-F5344CB8AC3E}">
        <p14:creationId xmlns:p14="http://schemas.microsoft.com/office/powerpoint/2010/main" val="2806040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511" y="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Итоги и значения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5793824"/>
          </a:xfrm>
        </p:spPr>
        <p:txBody>
          <a:bodyPr>
            <a:normAutofit fontScale="92500" lnSpcReduction="10000"/>
          </a:bodyPr>
          <a:lstStyle/>
          <a:p>
            <a:pPr marL="45720" indent="0" fontAlgn="base">
              <a:buNone/>
            </a:pPr>
            <a:r>
              <a:rPr lang="ru-RU" dirty="0" smtClean="0">
                <a:solidFill>
                  <a:schemeClr val="tx1"/>
                </a:solidFill>
              </a:rPr>
              <a:t>Основное </a:t>
            </a:r>
            <a:r>
              <a:rPr lang="ru-RU" dirty="0">
                <a:solidFill>
                  <a:schemeClr val="tx1"/>
                </a:solidFill>
              </a:rPr>
              <a:t>значение Великой Отечественной войны состояло в том, что она окончательно сломила немецкую армию, не давая Гитлеру возможности дальше продолжать свою борьбу за мировое господство. Война стала переломным моментов в ходе Второй Мировой и, фактически, ее завершением.</a:t>
            </a:r>
          </a:p>
          <a:p>
            <a:pPr marL="45720" indent="0" fontAlgn="base">
              <a:buNone/>
            </a:pPr>
            <a:r>
              <a:rPr lang="ru-RU" dirty="0">
                <a:solidFill>
                  <a:schemeClr val="tx1"/>
                </a:solidFill>
              </a:rPr>
              <a:t>Однако победа далась СССР тяжело. Экономика страны на протяжении войны находилась в особом режиме, заводы работали, в основном, на военную промышленность, поэтому после войны пришлось столкнуться с тяжелейшим кризисом. Многие заводы были разрушены, большая часть мужского населения погибла, люди голодали и не могли работать. Страна находилась в тяжелейшем состоянии, и ей потребовалось немало лет на то, чтобы восстановиться.</a:t>
            </a:r>
          </a:p>
          <a:p>
            <a:pPr marL="45720" indent="0" fontAlgn="base">
              <a:buNone/>
            </a:pPr>
            <a:r>
              <a:rPr lang="ru-RU" dirty="0">
                <a:solidFill>
                  <a:schemeClr val="tx1"/>
                </a:solidFill>
              </a:rPr>
              <a:t>Но, несмотря на то, что СССР находился в глубоком кризисе, страна превратилась в сверхдержаву, резко возросло ее политическое влияние на мировой арене, Союз стал одним из самых крупных и влиятельных государств, наравне с США и Великобританией.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1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1"/>
            <a:ext cx="7704856" cy="5709849"/>
          </a:xfrm>
        </p:spPr>
      </p:pic>
    </p:spTree>
    <p:extLst>
      <p:ext uri="{BB962C8B-B14F-4D97-AF65-F5344CB8AC3E}">
        <p14:creationId xmlns:p14="http://schemas.microsoft.com/office/powerpoint/2010/main" val="3830636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31"/>
            <a:ext cx="9113080" cy="6837469"/>
          </a:xfrm>
        </p:spPr>
      </p:pic>
    </p:spTree>
    <p:extLst>
      <p:ext uri="{BB962C8B-B14F-4D97-AF65-F5344CB8AC3E}">
        <p14:creationId xmlns:p14="http://schemas.microsoft.com/office/powerpoint/2010/main" val="243548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17728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45720" indent="0">
              <a:buNone/>
            </a:pP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День </a:t>
            </a:r>
            <a:r>
              <a:rPr lang="ru-RU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Побе́ды</a:t>
            </a: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 — праздник победы Советской армии и советского народа над нацистской Германией 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в Великой </a:t>
            </a: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Отечественной войне 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1941—1945 </a:t>
            </a: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годов. Установлен указом Президиума Верховного Совета 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СССР от </a:t>
            </a: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8 мая 1945 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года</a:t>
            </a:r>
            <a:r>
              <a:rPr 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 и отмечается 9 мая каждого года.</a:t>
            </a:r>
            <a:endParaRPr lang="ru-RU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4478"/>
            <a:ext cx="9138795" cy="506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2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11" y="0"/>
            <a:ext cx="8388425" cy="150510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rgbClr val="000099"/>
                </a:solidFill>
                <a:effectLst/>
              </a:rPr>
              <a:t>Первый этап войны. Этап стратегической обороны </a:t>
            </a:r>
            <a:r>
              <a:rPr lang="ru-RU" sz="2800" dirty="0" smtClean="0">
                <a:solidFill>
                  <a:srgbClr val="000099"/>
                </a:solidFill>
                <a:effectLst/>
              </a:rPr>
              <a:t>(22 </a:t>
            </a:r>
            <a:r>
              <a:rPr lang="ru-RU" sz="2800" dirty="0">
                <a:solidFill>
                  <a:srgbClr val="000099"/>
                </a:solidFill>
                <a:effectLst/>
              </a:rPr>
              <a:t>июня 1941 г. - 18 ноября 1942 г</a:t>
            </a:r>
            <a:r>
              <a:rPr lang="ru-RU" sz="2800" dirty="0" smtClean="0">
                <a:solidFill>
                  <a:srgbClr val="000099"/>
                </a:solidFill>
                <a:effectLst/>
              </a:rPr>
              <a:t>.)</a:t>
            </a:r>
            <a:endParaRPr lang="ru-RU" sz="2800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064896" cy="489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</a:rPr>
              <a:t>Начальный период войны (22 июня 1941 — 18 ноября 1942). 22 июня Германия вторглась на территорию СССР и к концу года смогла завоевать Литву, Латвию, Эстонию, Украину, Молдавию и Белоруссию – войска двинулись вглубь страны, чтобы захватить Москву. Российские войска терпели огромные потери, жители страны на захваченных территориях оказались в немецком плену и были угнаны в Германию в рабство. Однако, несмотря на то, что советская армия проигрывала, ей все же удалось остановить немцев на подходе к Ленинграду (город был взят в блокаду), Москве и Новгороду. План «Барбаросса» не дал желаемых результатов, битвы за эти города продолжались вплоть до 1942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30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7837260" cy="4713386"/>
          </a:xfrm>
        </p:spPr>
      </p:pic>
    </p:spTree>
    <p:extLst>
      <p:ext uri="{BB962C8B-B14F-4D97-AF65-F5344CB8AC3E}">
        <p14:creationId xmlns:p14="http://schemas.microsoft.com/office/powerpoint/2010/main" val="280624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rgbClr val="7030A0"/>
                </a:solidFill>
                <a:effectLst/>
              </a:rPr>
              <a:t>Второй этап войны. Коренной перелом в войне (19 ноября 1942 г. - 31 декабря 1943 г.)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196752"/>
            <a:ext cx="7992888" cy="518457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19 ноября 1942 года началось контрнаступление советских войск, которое дало существенные результаты – одна немецкая и четыре союзных армии были уничтожены. Советская армия продолжала наступление по всем направления, им удалось разгромить несколько армий, начать преследование немцев и отодвинуть границу фронта обратно в сторону запада. Благодаря наращиванию военных ресурсов (военная промышленность работала в особом режиме) советская армия существенно превосходила немецкую и могла теперь не только оказывать сопротивление, но и диктовать свои условия в войне. Из обороняющейся армия СССР превратилась в нападающую.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21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92696"/>
            <a:ext cx="7360943" cy="5545917"/>
          </a:xfrm>
        </p:spPr>
      </p:pic>
    </p:spTree>
    <p:extLst>
      <p:ext uri="{BB962C8B-B14F-4D97-AF65-F5344CB8AC3E}">
        <p14:creationId xmlns:p14="http://schemas.microsoft.com/office/powerpoint/2010/main" val="2923221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effectLst/>
              </a:rPr>
              <a:t>Третий этап войны. Освобождение территории СССР и европейских стран. Победа над нацизмом в Европе (январь 1944 г. - май 1945 г.).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7992888" cy="468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</a:rPr>
              <a:t>Несмотря на то, что Германии удалось существенно нарастить мощь своей армии, она все еще уступала советской, и СССР продолжал играть ведущую наступательную роль в военных действиях. Советская армия продолжала продвигаться в сторону Берлина, отвоевывая захваченные территории. Был отвоеван Ленинград, и к 1944 году советские войска двинулись в сторону Польши, а затем и Германии. 8 мая Берлин был взят, а немецкие войска объявили безоговорочную капитуляцию.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44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493553" cy="4968552"/>
          </a:xfrm>
        </p:spPr>
      </p:pic>
    </p:spTree>
    <p:extLst>
      <p:ext uri="{BB962C8B-B14F-4D97-AF65-F5344CB8AC3E}">
        <p14:creationId xmlns:p14="http://schemas.microsoft.com/office/powerpoint/2010/main" val="145343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195735" cy="2420888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chemeClr val="accent5"/>
                </a:solidFill>
                <a:effectLst/>
              </a:rPr>
              <a:t>Основные сражение Великой Отечественной войны</a:t>
            </a:r>
            <a:br>
              <a:rPr lang="ru-RU" sz="2800" dirty="0">
                <a:solidFill>
                  <a:schemeClr val="accent5"/>
                </a:solidFill>
                <a:effectLst/>
              </a:rPr>
            </a:br>
            <a:endParaRPr lang="ru-RU" sz="2800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77299" y="10524"/>
            <a:ext cx="6400800" cy="6847475"/>
          </a:xfrm>
        </p:spPr>
        <p:txBody>
          <a:bodyPr>
            <a:normAutofit fontScale="92500" lnSpcReduction="20000"/>
          </a:bodyPr>
          <a:lstStyle/>
          <a:p>
            <a:pPr marL="45720" indent="0" fontAlgn="base">
              <a:buNone/>
            </a:pPr>
            <a:r>
              <a:rPr lang="ru-RU" dirty="0"/>
              <a:t>Оборона Заполярья (29 июня 1941 — 1 ноября 1944);</a:t>
            </a:r>
          </a:p>
          <a:p>
            <a:pPr marL="45720" indent="0" fontAlgn="base">
              <a:buNone/>
            </a:pPr>
            <a:r>
              <a:rPr lang="ru-RU" dirty="0"/>
              <a:t>Битва за </a:t>
            </a:r>
            <a:r>
              <a:rPr lang="ru-RU" dirty="0" smtClean="0"/>
              <a:t>Москву (</a:t>
            </a:r>
            <a:r>
              <a:rPr lang="ru-RU" dirty="0"/>
              <a:t>30 сентября 1941 — 20 апреля 1942);</a:t>
            </a:r>
          </a:p>
          <a:p>
            <a:pPr marL="45720" indent="0" fontAlgn="base">
              <a:buNone/>
            </a:pPr>
            <a:r>
              <a:rPr lang="ru-RU" dirty="0"/>
              <a:t>Блокада </a:t>
            </a:r>
            <a:r>
              <a:rPr lang="ru-RU" dirty="0" smtClean="0"/>
              <a:t>Ленинграда</a:t>
            </a:r>
            <a:r>
              <a:rPr lang="ru-RU" dirty="0"/>
              <a:t> </a:t>
            </a:r>
            <a:r>
              <a:rPr lang="ru-RU" dirty="0" smtClean="0"/>
              <a:t>(8 </a:t>
            </a:r>
            <a:r>
              <a:rPr lang="ru-RU" dirty="0"/>
              <a:t>сентября 1941 — 27 января 1944);</a:t>
            </a:r>
          </a:p>
          <a:p>
            <a:pPr marL="45720" indent="0" fontAlgn="base">
              <a:buNone/>
            </a:pPr>
            <a:r>
              <a:rPr lang="ru-RU" dirty="0" smtClean="0"/>
              <a:t>Сталинградская </a:t>
            </a:r>
            <a:r>
              <a:rPr lang="ru-RU" dirty="0"/>
              <a:t>битва (17 июля 1942 — 2 февраля 1943);</a:t>
            </a:r>
          </a:p>
          <a:p>
            <a:pPr marL="45720" indent="0" fontAlgn="base">
              <a:buNone/>
            </a:pPr>
            <a:r>
              <a:rPr lang="ru-RU" dirty="0" smtClean="0"/>
              <a:t>Курская битва (</a:t>
            </a:r>
            <a:r>
              <a:rPr lang="ru-RU" dirty="0"/>
              <a:t>5 июля — 23 августа 1943);</a:t>
            </a:r>
          </a:p>
          <a:p>
            <a:pPr marL="45720" indent="0" fontAlgn="base">
              <a:buNone/>
            </a:pPr>
            <a:r>
              <a:rPr lang="ru-RU" dirty="0"/>
              <a:t>Битва за Правобережную Украину (24 декабря 1943 — 17 апреля 1944);</a:t>
            </a:r>
          </a:p>
          <a:p>
            <a:pPr marL="45720" indent="0" fontAlgn="base">
              <a:buNone/>
            </a:pPr>
            <a:r>
              <a:rPr lang="ru-RU" dirty="0"/>
              <a:t>Белорусская операция (23 июня — 29 августа 1944);</a:t>
            </a:r>
          </a:p>
          <a:p>
            <a:pPr marL="45720" indent="0" fontAlgn="base">
              <a:buNone/>
            </a:pPr>
            <a:r>
              <a:rPr lang="ru-RU" dirty="0"/>
              <a:t>Прибалтийская операция (14 сентября — 24 ноября 1944);</a:t>
            </a:r>
          </a:p>
          <a:p>
            <a:pPr marL="45720" indent="0" fontAlgn="base">
              <a:buNone/>
            </a:pPr>
            <a:r>
              <a:rPr lang="ru-RU" dirty="0"/>
              <a:t>Будапештская операция (29 октября 1944 — 13 февраля 1945);</a:t>
            </a:r>
          </a:p>
          <a:p>
            <a:pPr marL="45720" indent="0" fontAlgn="base">
              <a:buNone/>
            </a:pPr>
            <a:r>
              <a:rPr lang="ru-RU" dirty="0"/>
              <a:t>Висло-</a:t>
            </a:r>
            <a:r>
              <a:rPr lang="ru-RU" dirty="0" err="1"/>
              <a:t>Одерская</a:t>
            </a:r>
            <a:r>
              <a:rPr lang="ru-RU" dirty="0"/>
              <a:t> операция (12 января — 3 февраля 1945);</a:t>
            </a:r>
          </a:p>
          <a:p>
            <a:pPr marL="45720" indent="0" fontAlgn="base">
              <a:buNone/>
            </a:pPr>
            <a:r>
              <a:rPr lang="ru-RU" dirty="0"/>
              <a:t>Восточно-Прусская операция (13 января — 25 апреля 1945);</a:t>
            </a:r>
          </a:p>
          <a:p>
            <a:pPr marL="45720" indent="0" fontAlgn="base">
              <a:buNone/>
            </a:pPr>
            <a:r>
              <a:rPr lang="ru-RU" dirty="0"/>
              <a:t>Битва за Берлин (16 апреля — 8 мая 1945).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92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</TotalTime>
  <Words>593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Первый этап войны. Этап стратегической обороны (22 июня 1941 г. - 18 ноября 1942 г.)</vt:lpstr>
      <vt:lpstr>Презентация PowerPoint</vt:lpstr>
      <vt:lpstr>Второй этап войны. Коренной перелом в войне (19 ноября 1942 г. - 31 декабря 1943 г.)</vt:lpstr>
      <vt:lpstr>Презентация PowerPoint</vt:lpstr>
      <vt:lpstr>Третий этап войны. Освобождение территории СССР и европейских стран. Победа над нацизмом в Европе (январь 1944 г. - май 1945 г.).</vt:lpstr>
      <vt:lpstr>Презентация PowerPoint</vt:lpstr>
      <vt:lpstr>Основные сражение Великой Отечественной войны </vt:lpstr>
      <vt:lpstr>Презентация PowerPoint</vt:lpstr>
      <vt:lpstr>Итоги и значения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</cp:revision>
  <dcterms:created xsi:type="dcterms:W3CDTF">2015-04-29T10:25:59Z</dcterms:created>
  <dcterms:modified xsi:type="dcterms:W3CDTF">2015-04-29T11:07:01Z</dcterms:modified>
</cp:coreProperties>
</file>